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Lst>
  <p:notesMasterIdLst>
    <p:notesMasterId r:id="rId65"/>
  </p:notesMasterIdLst>
  <p:sldIdLst>
    <p:sldId id="309" r:id="rId2"/>
    <p:sldId id="257" r:id="rId3"/>
    <p:sldId id="387" r:id="rId4"/>
    <p:sldId id="388" r:id="rId5"/>
    <p:sldId id="395" r:id="rId6"/>
    <p:sldId id="415" r:id="rId7"/>
    <p:sldId id="378" r:id="rId8"/>
    <p:sldId id="460" r:id="rId9"/>
    <p:sldId id="391" r:id="rId10"/>
    <p:sldId id="393" r:id="rId11"/>
    <p:sldId id="463" r:id="rId12"/>
    <p:sldId id="379" r:id="rId13"/>
    <p:sldId id="416" r:id="rId14"/>
    <p:sldId id="410" r:id="rId15"/>
    <p:sldId id="411" r:id="rId16"/>
    <p:sldId id="417" r:id="rId17"/>
    <p:sldId id="464" r:id="rId18"/>
    <p:sldId id="423" r:id="rId19"/>
    <p:sldId id="399" r:id="rId20"/>
    <p:sldId id="432" r:id="rId21"/>
    <p:sldId id="436" r:id="rId22"/>
    <p:sldId id="437" r:id="rId23"/>
    <p:sldId id="438" r:id="rId24"/>
    <p:sldId id="429" r:id="rId25"/>
    <p:sldId id="428" r:id="rId26"/>
    <p:sldId id="431" r:id="rId27"/>
    <p:sldId id="430" r:id="rId28"/>
    <p:sldId id="424" r:id="rId29"/>
    <p:sldId id="426" r:id="rId30"/>
    <p:sldId id="433" r:id="rId31"/>
    <p:sldId id="418" r:id="rId32"/>
    <p:sldId id="434" r:id="rId33"/>
    <p:sldId id="419" r:id="rId34"/>
    <p:sldId id="435" r:id="rId35"/>
    <p:sldId id="439" r:id="rId36"/>
    <p:sldId id="457" r:id="rId37"/>
    <p:sldId id="440" r:id="rId38"/>
    <p:sldId id="445" r:id="rId39"/>
    <p:sldId id="459" r:id="rId40"/>
    <p:sldId id="444" r:id="rId41"/>
    <p:sldId id="465" r:id="rId42"/>
    <p:sldId id="443" r:id="rId43"/>
    <p:sldId id="446" r:id="rId44"/>
    <p:sldId id="441" r:id="rId45"/>
    <p:sldId id="449" r:id="rId46"/>
    <p:sldId id="451" r:id="rId47"/>
    <p:sldId id="458" r:id="rId48"/>
    <p:sldId id="442" r:id="rId49"/>
    <p:sldId id="447" r:id="rId50"/>
    <p:sldId id="448" r:id="rId51"/>
    <p:sldId id="405" r:id="rId52"/>
    <p:sldId id="454" r:id="rId53"/>
    <p:sldId id="466" r:id="rId54"/>
    <p:sldId id="455" r:id="rId55"/>
    <p:sldId id="462" r:id="rId56"/>
    <p:sldId id="456" r:id="rId57"/>
    <p:sldId id="384" r:id="rId58"/>
    <p:sldId id="467" r:id="rId59"/>
    <p:sldId id="407" r:id="rId60"/>
    <p:sldId id="402" r:id="rId61"/>
    <p:sldId id="392" r:id="rId62"/>
    <p:sldId id="414" r:id="rId63"/>
    <p:sldId id="38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ry Hakkinen" initials="HH" lastIdx="2" clrIdx="0">
    <p:extLst>
      <p:ext uri="{19B8F6BF-5375-455C-9EA6-DF929625EA0E}">
        <p15:presenceInfo xmlns:p15="http://schemas.microsoft.com/office/powerpoint/2012/main" userId="S::henry.hakkinen@ioz.ac.uk::a7e2a89b-4d5f-4a43-925f-fc8354cbe3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F1086-3CC6-49C1-8C6E-C1C5D10F04BD}" v="311" dt="2025-11-25T17:17:5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7" autoAdjust="0"/>
    <p:restoredTop sz="84293" autoAdjust="0"/>
  </p:normalViewPr>
  <p:slideViewPr>
    <p:cSldViewPr snapToGrid="0">
      <p:cViewPr>
        <p:scale>
          <a:sx n="75" d="100"/>
          <a:sy n="75" d="100"/>
        </p:scale>
        <p:origin x="1326" y="3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Hakkinen" userId="a7e2a89b-4d5f-4a43-925f-fc8354cbe367" providerId="ADAL" clId="{39ED4BEA-E726-489D-A6BD-E5F03CA524E8}"/>
    <pc:docChg chg="undo custSel addSld delSld modSld sldOrd">
      <pc:chgData name="Henry Hakkinen" userId="a7e2a89b-4d5f-4a43-925f-fc8354cbe367" providerId="ADAL" clId="{39ED4BEA-E726-489D-A6BD-E5F03CA524E8}" dt="2025-11-25T17:18:00.643" v="16576" actId="1076"/>
      <pc:docMkLst>
        <pc:docMk/>
      </pc:docMkLst>
      <pc:sldChg chg="modSp mod">
        <pc:chgData name="Henry Hakkinen" userId="a7e2a89b-4d5f-4a43-925f-fc8354cbe367" providerId="ADAL" clId="{39ED4BEA-E726-489D-A6BD-E5F03CA524E8}" dt="2025-11-25T17:02:03.146" v="16486" actId="20577"/>
        <pc:sldMkLst>
          <pc:docMk/>
          <pc:sldMk cId="1067258822" sldId="309"/>
        </pc:sldMkLst>
        <pc:spChg chg="mod">
          <ac:chgData name="Henry Hakkinen" userId="a7e2a89b-4d5f-4a43-925f-fc8354cbe367" providerId="ADAL" clId="{39ED4BEA-E726-489D-A6BD-E5F03CA524E8}" dt="2025-11-25T17:02:03.146" v="16486" actId="20577"/>
          <ac:spMkLst>
            <pc:docMk/>
            <pc:sldMk cId="1067258822" sldId="309"/>
            <ac:spMk id="3" creationId="{42E4A449-994D-4283-B194-AE735A5920D1}"/>
          </ac:spMkLst>
        </pc:spChg>
      </pc:sldChg>
      <pc:sldChg chg="del ord">
        <pc:chgData name="Henry Hakkinen" userId="a7e2a89b-4d5f-4a43-925f-fc8354cbe367" providerId="ADAL" clId="{39ED4BEA-E726-489D-A6BD-E5F03CA524E8}" dt="2025-11-25T13:17:28.762" v="14045" actId="47"/>
        <pc:sldMkLst>
          <pc:docMk/>
          <pc:sldMk cId="131804514" sldId="345"/>
        </pc:sldMkLst>
      </pc:sldChg>
      <pc:sldChg chg="del">
        <pc:chgData name="Henry Hakkinen" userId="a7e2a89b-4d5f-4a43-925f-fc8354cbe367" providerId="ADAL" clId="{39ED4BEA-E726-489D-A6BD-E5F03CA524E8}" dt="2025-11-13T16:42:20.080" v="12392" actId="47"/>
        <pc:sldMkLst>
          <pc:docMk/>
          <pc:sldMk cId="4164236980" sldId="346"/>
        </pc:sldMkLst>
      </pc:sldChg>
      <pc:sldChg chg="modSp mod ord">
        <pc:chgData name="Henry Hakkinen" userId="a7e2a89b-4d5f-4a43-925f-fc8354cbe367" providerId="ADAL" clId="{39ED4BEA-E726-489D-A6BD-E5F03CA524E8}" dt="2025-11-13T11:21:21.120" v="5279"/>
        <pc:sldMkLst>
          <pc:docMk/>
          <pc:sldMk cId="2631321461" sldId="378"/>
        </pc:sldMkLst>
        <pc:spChg chg="mod">
          <ac:chgData name="Henry Hakkinen" userId="a7e2a89b-4d5f-4a43-925f-fc8354cbe367" providerId="ADAL" clId="{39ED4BEA-E726-489D-A6BD-E5F03CA524E8}" dt="2025-11-05T16:30:25.914" v="1160"/>
          <ac:spMkLst>
            <pc:docMk/>
            <pc:sldMk cId="2631321461" sldId="378"/>
            <ac:spMk id="2" creationId="{8077A7F7-931C-8B34-2836-1EAB670CD4CD}"/>
          </ac:spMkLst>
        </pc:spChg>
        <pc:spChg chg="mod">
          <ac:chgData name="Henry Hakkinen" userId="a7e2a89b-4d5f-4a43-925f-fc8354cbe367" providerId="ADAL" clId="{39ED4BEA-E726-489D-A6BD-E5F03CA524E8}" dt="2025-11-05T16:19:15.051" v="1152" actId="27636"/>
          <ac:spMkLst>
            <pc:docMk/>
            <pc:sldMk cId="2631321461" sldId="378"/>
            <ac:spMk id="3" creationId="{73843450-1364-0629-47DB-FA762FBB4430}"/>
          </ac:spMkLst>
        </pc:spChg>
      </pc:sldChg>
      <pc:sldChg chg="addSp delSp modSp mod ord modAnim">
        <pc:chgData name="Henry Hakkinen" userId="a7e2a89b-4d5f-4a43-925f-fc8354cbe367" providerId="ADAL" clId="{39ED4BEA-E726-489D-A6BD-E5F03CA524E8}" dt="2025-11-25T14:45:27.319" v="16172" actId="1076"/>
        <pc:sldMkLst>
          <pc:docMk/>
          <pc:sldMk cId="2515526860" sldId="379"/>
        </pc:sldMkLst>
        <pc:spChg chg="mod">
          <ac:chgData name="Henry Hakkinen" userId="a7e2a89b-4d5f-4a43-925f-fc8354cbe367" providerId="ADAL" clId="{39ED4BEA-E726-489D-A6BD-E5F03CA524E8}" dt="2025-11-13T12:30:41.995" v="7479" actId="20577"/>
          <ac:spMkLst>
            <pc:docMk/>
            <pc:sldMk cId="2515526860" sldId="379"/>
            <ac:spMk id="2" creationId="{7F9CE7B8-2FAE-DB93-9A7F-69187A582035}"/>
          </ac:spMkLst>
        </pc:spChg>
        <pc:spChg chg="add del">
          <ac:chgData name="Henry Hakkinen" userId="a7e2a89b-4d5f-4a43-925f-fc8354cbe367" providerId="ADAL" clId="{39ED4BEA-E726-489D-A6BD-E5F03CA524E8}" dt="2025-11-25T14:41:53.662" v="16131" actId="22"/>
          <ac:spMkLst>
            <pc:docMk/>
            <pc:sldMk cId="2515526860" sldId="379"/>
            <ac:spMk id="4" creationId="{35E3D495-1D9A-301B-CB4A-9817B5282B7E}"/>
          </ac:spMkLst>
        </pc:spChg>
        <pc:spChg chg="del">
          <ac:chgData name="Henry Hakkinen" userId="a7e2a89b-4d5f-4a43-925f-fc8354cbe367" providerId="ADAL" clId="{39ED4BEA-E726-489D-A6BD-E5F03CA524E8}" dt="2025-11-25T14:45:19.797" v="16170" actId="478"/>
          <ac:spMkLst>
            <pc:docMk/>
            <pc:sldMk cId="2515526860" sldId="379"/>
            <ac:spMk id="8" creationId="{73EF51B2-2522-4991-EA50-8992A21787ED}"/>
          </ac:spMkLst>
        </pc:spChg>
        <pc:picChg chg="add del mod modCrop">
          <ac:chgData name="Henry Hakkinen" userId="a7e2a89b-4d5f-4a43-925f-fc8354cbe367" providerId="ADAL" clId="{39ED4BEA-E726-489D-A6BD-E5F03CA524E8}" dt="2025-11-25T14:42:32.917" v="16142" actId="478"/>
          <ac:picMkLst>
            <pc:docMk/>
            <pc:sldMk cId="2515526860" sldId="379"/>
            <ac:picMk id="6" creationId="{28ED1E54-57A1-EE3F-CC90-38EF14E421EB}"/>
          </ac:picMkLst>
        </pc:picChg>
        <pc:picChg chg="add del mod modCrop">
          <ac:chgData name="Henry Hakkinen" userId="a7e2a89b-4d5f-4a43-925f-fc8354cbe367" providerId="ADAL" clId="{39ED4BEA-E726-489D-A6BD-E5F03CA524E8}" dt="2025-11-25T14:43:48.391" v="16145" actId="478"/>
          <ac:picMkLst>
            <pc:docMk/>
            <pc:sldMk cId="2515526860" sldId="379"/>
            <ac:picMk id="9" creationId="{15C30808-D90C-2076-F7B7-EB8FD0811692}"/>
          </ac:picMkLst>
        </pc:picChg>
        <pc:picChg chg="add del mod">
          <ac:chgData name="Henry Hakkinen" userId="a7e2a89b-4d5f-4a43-925f-fc8354cbe367" providerId="ADAL" clId="{39ED4BEA-E726-489D-A6BD-E5F03CA524E8}" dt="2025-11-25T14:44:11.734" v="16156" actId="478"/>
          <ac:picMkLst>
            <pc:docMk/>
            <pc:sldMk cId="2515526860" sldId="379"/>
            <ac:picMk id="12" creationId="{644144EB-2F5A-DACF-4D0C-0F025A83A80B}"/>
          </ac:picMkLst>
        </pc:picChg>
        <pc:picChg chg="add mod ord">
          <ac:chgData name="Henry Hakkinen" userId="a7e2a89b-4d5f-4a43-925f-fc8354cbe367" providerId="ADAL" clId="{39ED4BEA-E726-489D-A6BD-E5F03CA524E8}" dt="2025-11-25T14:45:12.404" v="16167" actId="166"/>
          <ac:picMkLst>
            <pc:docMk/>
            <pc:sldMk cId="2515526860" sldId="379"/>
            <ac:picMk id="14" creationId="{17BB0F17-B4C5-5D32-C46A-39D2FB08F889}"/>
          </ac:picMkLst>
        </pc:picChg>
        <pc:picChg chg="add mod">
          <ac:chgData name="Henry Hakkinen" userId="a7e2a89b-4d5f-4a43-925f-fc8354cbe367" providerId="ADAL" clId="{39ED4BEA-E726-489D-A6BD-E5F03CA524E8}" dt="2025-11-25T14:45:27.319" v="16172" actId="1076"/>
          <ac:picMkLst>
            <pc:docMk/>
            <pc:sldMk cId="2515526860" sldId="379"/>
            <ac:picMk id="16" creationId="{75CA8C54-2012-D5ED-4BF4-05897778F93F}"/>
          </ac:picMkLst>
        </pc:picChg>
      </pc:sldChg>
      <pc:sldChg chg="del">
        <pc:chgData name="Henry Hakkinen" userId="a7e2a89b-4d5f-4a43-925f-fc8354cbe367" providerId="ADAL" clId="{39ED4BEA-E726-489D-A6BD-E5F03CA524E8}" dt="2025-11-13T16:42:22.834" v="12394" actId="47"/>
        <pc:sldMkLst>
          <pc:docMk/>
          <pc:sldMk cId="60679968" sldId="380"/>
        </pc:sldMkLst>
      </pc:sldChg>
      <pc:sldChg chg="del">
        <pc:chgData name="Henry Hakkinen" userId="a7e2a89b-4d5f-4a43-925f-fc8354cbe367" providerId="ADAL" clId="{39ED4BEA-E726-489D-A6BD-E5F03CA524E8}" dt="2025-11-13T16:42:24.971" v="12395" actId="47"/>
        <pc:sldMkLst>
          <pc:docMk/>
          <pc:sldMk cId="1319907667" sldId="381"/>
        </pc:sldMkLst>
      </pc:sldChg>
      <pc:sldChg chg="del ord">
        <pc:chgData name="Henry Hakkinen" userId="a7e2a89b-4d5f-4a43-925f-fc8354cbe367" providerId="ADAL" clId="{39ED4BEA-E726-489D-A6BD-E5F03CA524E8}" dt="2025-11-13T16:42:25.991" v="12396" actId="47"/>
        <pc:sldMkLst>
          <pc:docMk/>
          <pc:sldMk cId="868523010" sldId="382"/>
        </pc:sldMkLst>
      </pc:sldChg>
      <pc:sldChg chg="add del ord">
        <pc:chgData name="Henry Hakkinen" userId="a7e2a89b-4d5f-4a43-925f-fc8354cbe367" providerId="ADAL" clId="{39ED4BEA-E726-489D-A6BD-E5F03CA524E8}" dt="2025-11-13T16:42:30.270" v="12399" actId="47"/>
        <pc:sldMkLst>
          <pc:docMk/>
          <pc:sldMk cId="496499763" sldId="383"/>
        </pc:sldMkLst>
      </pc:sldChg>
      <pc:sldChg chg="modSp mod ord modAnim">
        <pc:chgData name="Henry Hakkinen" userId="a7e2a89b-4d5f-4a43-925f-fc8354cbe367" providerId="ADAL" clId="{39ED4BEA-E726-489D-A6BD-E5F03CA524E8}" dt="2025-11-25T15:27:07.648" v="16471"/>
        <pc:sldMkLst>
          <pc:docMk/>
          <pc:sldMk cId="149000713" sldId="384"/>
        </pc:sldMkLst>
        <pc:spChg chg="mod">
          <ac:chgData name="Henry Hakkinen" userId="a7e2a89b-4d5f-4a43-925f-fc8354cbe367" providerId="ADAL" clId="{39ED4BEA-E726-489D-A6BD-E5F03CA524E8}" dt="2025-11-25T15:27:00.589" v="16470" actId="6549"/>
          <ac:spMkLst>
            <pc:docMk/>
            <pc:sldMk cId="149000713" sldId="384"/>
            <ac:spMk id="3" creationId="{CCC8A2FC-1C39-47B9-BC08-2938D997FBCE}"/>
          </ac:spMkLst>
        </pc:spChg>
      </pc:sldChg>
      <pc:sldChg chg="del">
        <pc:chgData name="Henry Hakkinen" userId="a7e2a89b-4d5f-4a43-925f-fc8354cbe367" providerId="ADAL" clId="{39ED4BEA-E726-489D-A6BD-E5F03CA524E8}" dt="2025-11-13T16:42:20.836" v="12393" actId="47"/>
        <pc:sldMkLst>
          <pc:docMk/>
          <pc:sldMk cId="3366984033" sldId="385"/>
        </pc:sldMkLst>
      </pc:sldChg>
      <pc:sldChg chg="modSp mod">
        <pc:chgData name="Henry Hakkinen" userId="a7e2a89b-4d5f-4a43-925f-fc8354cbe367" providerId="ADAL" clId="{39ED4BEA-E726-489D-A6BD-E5F03CA524E8}" dt="2025-11-25T15:27:43.117" v="16480" actId="20577"/>
        <pc:sldMkLst>
          <pc:docMk/>
          <pc:sldMk cId="879231081" sldId="387"/>
        </pc:sldMkLst>
        <pc:spChg chg="mod">
          <ac:chgData name="Henry Hakkinen" userId="a7e2a89b-4d5f-4a43-925f-fc8354cbe367" providerId="ADAL" clId="{39ED4BEA-E726-489D-A6BD-E5F03CA524E8}" dt="2025-11-13T11:18:31.620" v="5183" actId="20577"/>
          <ac:spMkLst>
            <pc:docMk/>
            <pc:sldMk cId="879231081" sldId="387"/>
            <ac:spMk id="2" creationId="{9CB7AB70-BDFE-EF62-66FE-562DD31C6228}"/>
          </ac:spMkLst>
        </pc:spChg>
        <pc:spChg chg="mod">
          <ac:chgData name="Henry Hakkinen" userId="a7e2a89b-4d5f-4a43-925f-fc8354cbe367" providerId="ADAL" clId="{39ED4BEA-E726-489D-A6BD-E5F03CA524E8}" dt="2025-11-25T15:27:43.117" v="16480" actId="20577"/>
          <ac:spMkLst>
            <pc:docMk/>
            <pc:sldMk cId="879231081" sldId="387"/>
            <ac:spMk id="3" creationId="{93927548-1EE9-C81D-5862-C5205A2F17CF}"/>
          </ac:spMkLst>
        </pc:spChg>
      </pc:sldChg>
      <pc:sldChg chg="addSp delSp modSp mod modAnim">
        <pc:chgData name="Henry Hakkinen" userId="a7e2a89b-4d5f-4a43-925f-fc8354cbe367" providerId="ADAL" clId="{39ED4BEA-E726-489D-A6BD-E5F03CA524E8}" dt="2025-11-25T14:33:11.885" v="15971"/>
        <pc:sldMkLst>
          <pc:docMk/>
          <pc:sldMk cId="1676429679" sldId="388"/>
        </pc:sldMkLst>
        <pc:spChg chg="mod">
          <ac:chgData name="Henry Hakkinen" userId="a7e2a89b-4d5f-4a43-925f-fc8354cbe367" providerId="ADAL" clId="{39ED4BEA-E726-489D-A6BD-E5F03CA524E8}" dt="2025-11-13T11:00:44.151" v="4898" actId="20577"/>
          <ac:spMkLst>
            <pc:docMk/>
            <pc:sldMk cId="1676429679" sldId="388"/>
            <ac:spMk id="3" creationId="{79955331-984C-D773-150C-CD438757F4A1}"/>
          </ac:spMkLst>
        </pc:spChg>
        <pc:spChg chg="add mod">
          <ac:chgData name="Henry Hakkinen" userId="a7e2a89b-4d5f-4a43-925f-fc8354cbe367" providerId="ADAL" clId="{39ED4BEA-E726-489D-A6BD-E5F03CA524E8}" dt="2025-11-25T14:32:40.313" v="15969" actId="164"/>
          <ac:spMkLst>
            <pc:docMk/>
            <pc:sldMk cId="1676429679" sldId="388"/>
            <ac:spMk id="4" creationId="{B4045151-AB3E-74E0-9F87-D083E699D4D2}"/>
          </ac:spMkLst>
        </pc:spChg>
        <pc:spChg chg="add mod">
          <ac:chgData name="Henry Hakkinen" userId="a7e2a89b-4d5f-4a43-925f-fc8354cbe367" providerId="ADAL" clId="{39ED4BEA-E726-489D-A6BD-E5F03CA524E8}" dt="2025-11-25T14:32:40.313" v="15969" actId="164"/>
          <ac:spMkLst>
            <pc:docMk/>
            <pc:sldMk cId="1676429679" sldId="388"/>
            <ac:spMk id="5" creationId="{76FAEC24-97A9-E932-719E-ADE5DB23488C}"/>
          </ac:spMkLst>
        </pc:spChg>
        <pc:spChg chg="add mod">
          <ac:chgData name="Henry Hakkinen" userId="a7e2a89b-4d5f-4a43-925f-fc8354cbe367" providerId="ADAL" clId="{39ED4BEA-E726-489D-A6BD-E5F03CA524E8}" dt="2025-11-25T14:32:40.313" v="15969" actId="164"/>
          <ac:spMkLst>
            <pc:docMk/>
            <pc:sldMk cId="1676429679" sldId="388"/>
            <ac:spMk id="6" creationId="{22A8628B-E7C7-B079-C0BA-EC60568E105A}"/>
          </ac:spMkLst>
        </pc:spChg>
        <pc:spChg chg="add mod">
          <ac:chgData name="Henry Hakkinen" userId="a7e2a89b-4d5f-4a43-925f-fc8354cbe367" providerId="ADAL" clId="{39ED4BEA-E726-489D-A6BD-E5F03CA524E8}" dt="2025-11-25T14:32:40.313" v="15969" actId="164"/>
          <ac:spMkLst>
            <pc:docMk/>
            <pc:sldMk cId="1676429679" sldId="388"/>
            <ac:spMk id="7" creationId="{79A6D941-4E86-5A35-0A56-67E1CB01DDA0}"/>
          </ac:spMkLst>
        </pc:spChg>
        <pc:spChg chg="add mod">
          <ac:chgData name="Henry Hakkinen" userId="a7e2a89b-4d5f-4a43-925f-fc8354cbe367" providerId="ADAL" clId="{39ED4BEA-E726-489D-A6BD-E5F03CA524E8}" dt="2025-11-25T14:32:40.313" v="15969" actId="164"/>
          <ac:spMkLst>
            <pc:docMk/>
            <pc:sldMk cId="1676429679" sldId="388"/>
            <ac:spMk id="8" creationId="{8188361C-0F09-632B-D8DC-B02CA016BD3F}"/>
          </ac:spMkLst>
        </pc:spChg>
        <pc:spChg chg="add mod">
          <ac:chgData name="Henry Hakkinen" userId="a7e2a89b-4d5f-4a43-925f-fc8354cbe367" providerId="ADAL" clId="{39ED4BEA-E726-489D-A6BD-E5F03CA524E8}" dt="2025-11-25T14:32:40.313" v="15969" actId="164"/>
          <ac:spMkLst>
            <pc:docMk/>
            <pc:sldMk cId="1676429679" sldId="388"/>
            <ac:spMk id="9" creationId="{2EB1DFD5-832B-5AD4-5BAB-2A3B76CE84B0}"/>
          </ac:spMkLst>
        </pc:spChg>
        <pc:grpChg chg="add mod">
          <ac:chgData name="Henry Hakkinen" userId="a7e2a89b-4d5f-4a43-925f-fc8354cbe367" providerId="ADAL" clId="{39ED4BEA-E726-489D-A6BD-E5F03CA524E8}" dt="2025-11-25T14:32:40.313" v="15969" actId="164"/>
          <ac:grpSpMkLst>
            <pc:docMk/>
            <pc:sldMk cId="1676429679" sldId="388"/>
            <ac:grpSpMk id="10" creationId="{631569BC-66E7-1A3E-9A67-AC219FEE193A}"/>
          </ac:grpSpMkLst>
        </pc:grpChg>
        <pc:cxnChg chg="add mod">
          <ac:chgData name="Henry Hakkinen" userId="a7e2a89b-4d5f-4a43-925f-fc8354cbe367" providerId="ADAL" clId="{39ED4BEA-E726-489D-A6BD-E5F03CA524E8}" dt="2025-11-25T14:32:40.313" v="15969" actId="164"/>
          <ac:cxnSpMkLst>
            <pc:docMk/>
            <pc:sldMk cId="1676429679" sldId="388"/>
            <ac:cxnSpMk id="12" creationId="{FE74A8A7-AB81-BB02-D79E-4A3015B21727}"/>
          </ac:cxnSpMkLst>
        </pc:cxnChg>
        <pc:cxnChg chg="add mod">
          <ac:chgData name="Henry Hakkinen" userId="a7e2a89b-4d5f-4a43-925f-fc8354cbe367" providerId="ADAL" clId="{39ED4BEA-E726-489D-A6BD-E5F03CA524E8}" dt="2025-11-13T11:02:26.713" v="4994" actId="14100"/>
          <ac:cxnSpMkLst>
            <pc:docMk/>
            <pc:sldMk cId="1676429679" sldId="388"/>
            <ac:cxnSpMk id="15" creationId="{0959E829-FFAA-DB61-EC76-D5000AD1271A}"/>
          </ac:cxnSpMkLst>
        </pc:cxnChg>
        <pc:cxnChg chg="add mod">
          <ac:chgData name="Henry Hakkinen" userId="a7e2a89b-4d5f-4a43-925f-fc8354cbe367" providerId="ADAL" clId="{39ED4BEA-E726-489D-A6BD-E5F03CA524E8}" dt="2025-11-25T14:32:40.313" v="15969" actId="164"/>
          <ac:cxnSpMkLst>
            <pc:docMk/>
            <pc:sldMk cId="1676429679" sldId="388"/>
            <ac:cxnSpMk id="18" creationId="{D9B10D27-F7AF-3349-4409-6C87B6611D82}"/>
          </ac:cxnSpMkLst>
        </pc:cxnChg>
        <pc:cxnChg chg="add mod">
          <ac:chgData name="Henry Hakkinen" userId="a7e2a89b-4d5f-4a43-925f-fc8354cbe367" providerId="ADAL" clId="{39ED4BEA-E726-489D-A6BD-E5F03CA524E8}" dt="2025-11-25T14:32:40.313" v="15969" actId="164"/>
          <ac:cxnSpMkLst>
            <pc:docMk/>
            <pc:sldMk cId="1676429679" sldId="388"/>
            <ac:cxnSpMk id="21" creationId="{381B6C66-47A4-28A8-B53E-7BC40A65F1A8}"/>
          </ac:cxnSpMkLst>
        </pc:cxnChg>
        <pc:cxnChg chg="add mod">
          <ac:chgData name="Henry Hakkinen" userId="a7e2a89b-4d5f-4a43-925f-fc8354cbe367" providerId="ADAL" clId="{39ED4BEA-E726-489D-A6BD-E5F03CA524E8}" dt="2025-11-13T11:02:55.624" v="5017" actId="14100"/>
          <ac:cxnSpMkLst>
            <pc:docMk/>
            <pc:sldMk cId="1676429679" sldId="388"/>
            <ac:cxnSpMk id="22" creationId="{8B9A753C-DF39-4667-305E-4B50C802B312}"/>
          </ac:cxnSpMkLst>
        </pc:cxnChg>
      </pc:sldChg>
      <pc:sldChg chg="modSp mod ord">
        <pc:chgData name="Henry Hakkinen" userId="a7e2a89b-4d5f-4a43-925f-fc8354cbe367" providerId="ADAL" clId="{39ED4BEA-E726-489D-A6BD-E5F03CA524E8}" dt="2025-11-25T13:25:28.272" v="14242"/>
        <pc:sldMkLst>
          <pc:docMk/>
          <pc:sldMk cId="1205591418" sldId="389"/>
        </pc:sldMkLst>
        <pc:spChg chg="mod">
          <ac:chgData name="Henry Hakkinen" userId="a7e2a89b-4d5f-4a43-925f-fc8354cbe367" providerId="ADAL" clId="{39ED4BEA-E726-489D-A6BD-E5F03CA524E8}" dt="2025-11-05T16:04:52.715" v="174" actId="20577"/>
          <ac:spMkLst>
            <pc:docMk/>
            <pc:sldMk cId="1205591418" sldId="389"/>
            <ac:spMk id="3" creationId="{0A07D8C5-4DEC-D97F-E377-3C90A1C6C53B}"/>
          </ac:spMkLst>
        </pc:spChg>
      </pc:sldChg>
      <pc:sldChg chg="ord modAnim">
        <pc:chgData name="Henry Hakkinen" userId="a7e2a89b-4d5f-4a43-925f-fc8354cbe367" providerId="ADAL" clId="{39ED4BEA-E726-489D-A6BD-E5F03CA524E8}" dt="2025-11-25T14:36:34.267" v="15975"/>
        <pc:sldMkLst>
          <pc:docMk/>
          <pc:sldMk cId="302202636" sldId="391"/>
        </pc:sldMkLst>
      </pc:sldChg>
      <pc:sldChg chg="ord">
        <pc:chgData name="Henry Hakkinen" userId="a7e2a89b-4d5f-4a43-925f-fc8354cbe367" providerId="ADAL" clId="{39ED4BEA-E726-489D-A6BD-E5F03CA524E8}" dt="2025-11-13T10:13:21.985" v="3947"/>
        <pc:sldMkLst>
          <pc:docMk/>
          <pc:sldMk cId="1935356085" sldId="392"/>
        </pc:sldMkLst>
      </pc:sldChg>
      <pc:sldChg chg="addSp delSp modSp mod ord modAnim">
        <pc:chgData name="Henry Hakkinen" userId="a7e2a89b-4d5f-4a43-925f-fc8354cbe367" providerId="ADAL" clId="{39ED4BEA-E726-489D-A6BD-E5F03CA524E8}" dt="2025-11-25T17:02:43.133" v="16487"/>
        <pc:sldMkLst>
          <pc:docMk/>
          <pc:sldMk cId="264286728" sldId="393"/>
        </pc:sldMkLst>
        <pc:spChg chg="mod">
          <ac:chgData name="Henry Hakkinen" userId="a7e2a89b-4d5f-4a43-925f-fc8354cbe367" providerId="ADAL" clId="{39ED4BEA-E726-489D-A6BD-E5F03CA524E8}" dt="2025-11-25T13:17:08.518" v="14040" actId="20577"/>
          <ac:spMkLst>
            <pc:docMk/>
            <pc:sldMk cId="264286728" sldId="393"/>
            <ac:spMk id="2" creationId="{7CBF9FE6-CA72-CCAD-F1BE-997456662F57}"/>
          </ac:spMkLst>
        </pc:spChg>
        <pc:spChg chg="mod">
          <ac:chgData name="Henry Hakkinen" userId="a7e2a89b-4d5f-4a43-925f-fc8354cbe367" providerId="ADAL" clId="{39ED4BEA-E726-489D-A6BD-E5F03CA524E8}" dt="2025-11-25T14:38:57.351" v="16096" actId="20577"/>
          <ac:spMkLst>
            <pc:docMk/>
            <pc:sldMk cId="264286728" sldId="393"/>
            <ac:spMk id="3" creationId="{0D83024C-4634-A37A-BD6C-84FD09AC4D07}"/>
          </ac:spMkLst>
        </pc:spChg>
        <pc:spChg chg="add del">
          <ac:chgData name="Henry Hakkinen" userId="a7e2a89b-4d5f-4a43-925f-fc8354cbe367" providerId="ADAL" clId="{39ED4BEA-E726-489D-A6BD-E5F03CA524E8}" dt="2025-11-25T14:38:58.933" v="16097" actId="478"/>
          <ac:spMkLst>
            <pc:docMk/>
            <pc:sldMk cId="264286728" sldId="393"/>
            <ac:spMk id="4" creationId="{8D4968FB-4358-50DA-7623-37D3A445DC91}"/>
          </ac:spMkLst>
        </pc:spChg>
        <pc:spChg chg="del">
          <ac:chgData name="Henry Hakkinen" userId="a7e2a89b-4d5f-4a43-925f-fc8354cbe367" providerId="ADAL" clId="{39ED4BEA-E726-489D-A6BD-E5F03CA524E8}" dt="2025-11-25T13:08:02.400" v="13022" actId="478"/>
          <ac:spMkLst>
            <pc:docMk/>
            <pc:sldMk cId="264286728" sldId="393"/>
            <ac:spMk id="5" creationId="{20101F8E-EC32-02ED-2A77-1D3A516B098A}"/>
          </ac:spMkLst>
        </pc:spChg>
        <pc:spChg chg="del">
          <ac:chgData name="Henry Hakkinen" userId="a7e2a89b-4d5f-4a43-925f-fc8354cbe367" providerId="ADAL" clId="{39ED4BEA-E726-489D-A6BD-E5F03CA524E8}" dt="2025-11-25T13:08:04.031" v="13023" actId="478"/>
          <ac:spMkLst>
            <pc:docMk/>
            <pc:sldMk cId="264286728" sldId="393"/>
            <ac:spMk id="6" creationId="{AABAADFB-91B8-0B52-F2F4-07A03B29A7F5}"/>
          </ac:spMkLst>
        </pc:spChg>
        <pc:spChg chg="add del">
          <ac:chgData name="Henry Hakkinen" userId="a7e2a89b-4d5f-4a43-925f-fc8354cbe367" providerId="ADAL" clId="{39ED4BEA-E726-489D-A6BD-E5F03CA524E8}" dt="2025-11-25T14:38:59.494" v="16098" actId="478"/>
          <ac:spMkLst>
            <pc:docMk/>
            <pc:sldMk cId="264286728" sldId="393"/>
            <ac:spMk id="7" creationId="{FC4EEA1E-1D69-2904-F23C-7009FA98BB10}"/>
          </ac:spMkLst>
        </pc:spChg>
        <pc:picChg chg="add mod modCrop">
          <ac:chgData name="Henry Hakkinen" userId="a7e2a89b-4d5f-4a43-925f-fc8354cbe367" providerId="ADAL" clId="{39ED4BEA-E726-489D-A6BD-E5F03CA524E8}" dt="2025-11-25T14:39:12.561" v="16106" actId="1076"/>
          <ac:picMkLst>
            <pc:docMk/>
            <pc:sldMk cId="264286728" sldId="393"/>
            <ac:picMk id="9" creationId="{1F2D61F4-B63D-E2D1-8FF9-DC20B05947C9}"/>
          </ac:picMkLst>
        </pc:picChg>
        <pc:picChg chg="add mod">
          <ac:chgData name="Henry Hakkinen" userId="a7e2a89b-4d5f-4a43-925f-fc8354cbe367" providerId="ADAL" clId="{39ED4BEA-E726-489D-A6BD-E5F03CA524E8}" dt="2025-11-25T14:39:04.346" v="16101" actId="1076"/>
          <ac:picMkLst>
            <pc:docMk/>
            <pc:sldMk cId="264286728" sldId="393"/>
            <ac:picMk id="11" creationId="{F93D499A-24AD-5EB8-3FDF-84AAAA300F54}"/>
          </ac:picMkLst>
        </pc:picChg>
        <pc:cxnChg chg="add mod">
          <ac:chgData name="Henry Hakkinen" userId="a7e2a89b-4d5f-4a43-925f-fc8354cbe367" providerId="ADAL" clId="{39ED4BEA-E726-489D-A6BD-E5F03CA524E8}" dt="2025-11-25T14:39:26.909" v="16108" actId="1582"/>
          <ac:cxnSpMkLst>
            <pc:docMk/>
            <pc:sldMk cId="264286728" sldId="393"/>
            <ac:cxnSpMk id="13" creationId="{DFE60B47-0BCE-3AED-1261-C5F3B8E27F73}"/>
          </ac:cxnSpMkLst>
        </pc:cxnChg>
        <pc:cxnChg chg="add mod">
          <ac:chgData name="Henry Hakkinen" userId="a7e2a89b-4d5f-4a43-925f-fc8354cbe367" providerId="ADAL" clId="{39ED4BEA-E726-489D-A6BD-E5F03CA524E8}" dt="2025-11-25T14:39:29.531" v="16110" actId="1076"/>
          <ac:cxnSpMkLst>
            <pc:docMk/>
            <pc:sldMk cId="264286728" sldId="393"/>
            <ac:cxnSpMk id="14" creationId="{0A9C51A4-610D-4196-334C-A0FE3A2BDD6E}"/>
          </ac:cxnSpMkLst>
        </pc:cxnChg>
        <pc:cxnChg chg="add mod">
          <ac:chgData name="Henry Hakkinen" userId="a7e2a89b-4d5f-4a43-925f-fc8354cbe367" providerId="ADAL" clId="{39ED4BEA-E726-489D-A6BD-E5F03CA524E8}" dt="2025-11-25T14:39:39.643" v="16116" actId="1076"/>
          <ac:cxnSpMkLst>
            <pc:docMk/>
            <pc:sldMk cId="264286728" sldId="393"/>
            <ac:cxnSpMk id="15" creationId="{1EFDF16E-342A-2AAC-28F0-38F141FBC8BF}"/>
          </ac:cxnSpMkLst>
        </pc:cxnChg>
        <pc:cxnChg chg="add mod">
          <ac:chgData name="Henry Hakkinen" userId="a7e2a89b-4d5f-4a43-925f-fc8354cbe367" providerId="ADAL" clId="{39ED4BEA-E726-489D-A6BD-E5F03CA524E8}" dt="2025-11-25T14:39:41.369" v="16117" actId="1076"/>
          <ac:cxnSpMkLst>
            <pc:docMk/>
            <pc:sldMk cId="264286728" sldId="393"/>
            <ac:cxnSpMk id="17" creationId="{DEE74FC9-0B32-5DAA-2134-77EA1A8C7405}"/>
          </ac:cxnSpMkLst>
        </pc:cxnChg>
      </pc:sldChg>
      <pc:sldChg chg="del">
        <pc:chgData name="Henry Hakkinen" userId="a7e2a89b-4d5f-4a43-925f-fc8354cbe367" providerId="ADAL" clId="{39ED4BEA-E726-489D-A6BD-E5F03CA524E8}" dt="2025-11-13T11:21:01.992" v="5273" actId="47"/>
        <pc:sldMkLst>
          <pc:docMk/>
          <pc:sldMk cId="2457943168" sldId="394"/>
        </pc:sldMkLst>
      </pc:sldChg>
      <pc:sldChg chg="addSp delSp modSp mod ord">
        <pc:chgData name="Henry Hakkinen" userId="a7e2a89b-4d5f-4a43-925f-fc8354cbe367" providerId="ADAL" clId="{39ED4BEA-E726-489D-A6BD-E5F03CA524E8}" dt="2025-11-13T12:25:13.545" v="7446" actId="1076"/>
        <pc:sldMkLst>
          <pc:docMk/>
          <pc:sldMk cId="202909250" sldId="395"/>
        </pc:sldMkLst>
        <pc:spChg chg="add mod">
          <ac:chgData name="Henry Hakkinen" userId="a7e2a89b-4d5f-4a43-925f-fc8354cbe367" providerId="ADAL" clId="{39ED4BEA-E726-489D-A6BD-E5F03CA524E8}" dt="2025-11-13T12:24:01.526" v="7440" actId="1076"/>
          <ac:spMkLst>
            <pc:docMk/>
            <pc:sldMk cId="202909250" sldId="395"/>
            <ac:spMk id="9" creationId="{D0048FE8-42C9-452A-66FD-CD65694C0BBA}"/>
          </ac:spMkLst>
        </pc:spChg>
        <pc:picChg chg="add mod">
          <ac:chgData name="Henry Hakkinen" userId="a7e2a89b-4d5f-4a43-925f-fc8354cbe367" providerId="ADAL" clId="{39ED4BEA-E726-489D-A6BD-E5F03CA524E8}" dt="2025-11-13T12:23:56.326" v="7439" actId="1076"/>
          <ac:picMkLst>
            <pc:docMk/>
            <pc:sldMk cId="202909250" sldId="395"/>
            <ac:picMk id="4" creationId="{851E2F3D-1943-2A56-891A-C0E0BAEE8DDC}"/>
          </ac:picMkLst>
        </pc:picChg>
        <pc:picChg chg="add mod modCrop">
          <ac:chgData name="Henry Hakkinen" userId="a7e2a89b-4d5f-4a43-925f-fc8354cbe367" providerId="ADAL" clId="{39ED4BEA-E726-489D-A6BD-E5F03CA524E8}" dt="2025-11-13T12:25:13.545" v="7446" actId="1076"/>
          <ac:picMkLst>
            <pc:docMk/>
            <pc:sldMk cId="202909250" sldId="395"/>
            <ac:picMk id="6" creationId="{AB5F9CFD-C7CD-D3B3-DFAF-3C4F80E6ABFF}"/>
          </ac:picMkLst>
        </pc:picChg>
        <pc:picChg chg="add mod">
          <ac:chgData name="Henry Hakkinen" userId="a7e2a89b-4d5f-4a43-925f-fc8354cbe367" providerId="ADAL" clId="{39ED4BEA-E726-489D-A6BD-E5F03CA524E8}" dt="2025-11-13T12:25:09.350" v="7445" actId="14100"/>
          <ac:picMkLst>
            <pc:docMk/>
            <pc:sldMk cId="202909250" sldId="395"/>
            <ac:picMk id="7" creationId="{9D72E453-22BB-20CD-A2E2-B4245AA5DC1A}"/>
          </ac:picMkLst>
        </pc:picChg>
      </pc:sldChg>
      <pc:sldChg chg="modSp del mod ord">
        <pc:chgData name="Henry Hakkinen" userId="a7e2a89b-4d5f-4a43-925f-fc8354cbe367" providerId="ADAL" clId="{39ED4BEA-E726-489D-A6BD-E5F03CA524E8}" dt="2025-11-05T16:44:51.885" v="1302" actId="47"/>
        <pc:sldMkLst>
          <pc:docMk/>
          <pc:sldMk cId="1742690498" sldId="396"/>
        </pc:sldMkLst>
      </pc:sldChg>
      <pc:sldChg chg="del">
        <pc:chgData name="Henry Hakkinen" userId="a7e2a89b-4d5f-4a43-925f-fc8354cbe367" providerId="ADAL" clId="{39ED4BEA-E726-489D-A6BD-E5F03CA524E8}" dt="2025-11-13T11:24:24.838" v="5438" actId="47"/>
        <pc:sldMkLst>
          <pc:docMk/>
          <pc:sldMk cId="349868912" sldId="397"/>
        </pc:sldMkLst>
      </pc:sldChg>
      <pc:sldChg chg="modSp del mod ord">
        <pc:chgData name="Henry Hakkinen" userId="a7e2a89b-4d5f-4a43-925f-fc8354cbe367" providerId="ADAL" clId="{39ED4BEA-E726-489D-A6BD-E5F03CA524E8}" dt="2025-11-13T12:03:39.924" v="6642" actId="47"/>
        <pc:sldMkLst>
          <pc:docMk/>
          <pc:sldMk cId="2972920139" sldId="398"/>
        </pc:sldMkLst>
      </pc:sldChg>
      <pc:sldChg chg="addSp modSp mod modAnim">
        <pc:chgData name="Henry Hakkinen" userId="a7e2a89b-4d5f-4a43-925f-fc8354cbe367" providerId="ADAL" clId="{39ED4BEA-E726-489D-A6BD-E5F03CA524E8}" dt="2025-11-25T15:00:10.625" v="16287"/>
        <pc:sldMkLst>
          <pc:docMk/>
          <pc:sldMk cId="3485210170" sldId="399"/>
        </pc:sldMkLst>
        <pc:spChg chg="mod">
          <ac:chgData name="Henry Hakkinen" userId="a7e2a89b-4d5f-4a43-925f-fc8354cbe367" providerId="ADAL" clId="{39ED4BEA-E726-489D-A6BD-E5F03CA524E8}" dt="2025-11-25T14:59:06.027" v="16278" actId="14100"/>
          <ac:spMkLst>
            <pc:docMk/>
            <pc:sldMk cId="3485210170" sldId="399"/>
            <ac:spMk id="3" creationId="{40DFA49F-C95A-2847-125B-C3D586056518}"/>
          </ac:spMkLst>
        </pc:spChg>
        <pc:spChg chg="add mod">
          <ac:chgData name="Henry Hakkinen" userId="a7e2a89b-4d5f-4a43-925f-fc8354cbe367" providerId="ADAL" clId="{39ED4BEA-E726-489D-A6BD-E5F03CA524E8}" dt="2025-11-25T14:59:27.523" v="16283" actId="1076"/>
          <ac:spMkLst>
            <pc:docMk/>
            <pc:sldMk cId="3485210170" sldId="399"/>
            <ac:spMk id="6" creationId="{C59A74CD-9176-42F2-5A4B-B987B2C8B781}"/>
          </ac:spMkLst>
        </pc:spChg>
        <pc:spChg chg="add mod">
          <ac:chgData name="Henry Hakkinen" userId="a7e2a89b-4d5f-4a43-925f-fc8354cbe367" providerId="ADAL" clId="{39ED4BEA-E726-489D-A6BD-E5F03CA524E8}" dt="2025-11-25T14:59:19.780" v="16281"/>
          <ac:spMkLst>
            <pc:docMk/>
            <pc:sldMk cId="3485210170" sldId="399"/>
            <ac:spMk id="7" creationId="{986F902E-0EF5-73E8-AE00-304C15261CED}"/>
          </ac:spMkLst>
        </pc:spChg>
        <pc:picChg chg="add mod">
          <ac:chgData name="Henry Hakkinen" userId="a7e2a89b-4d5f-4a43-925f-fc8354cbe367" providerId="ADAL" clId="{39ED4BEA-E726-489D-A6BD-E5F03CA524E8}" dt="2025-11-25T14:59:03.884" v="16277" actId="1076"/>
          <ac:picMkLst>
            <pc:docMk/>
            <pc:sldMk cId="3485210170" sldId="399"/>
            <ac:picMk id="5" creationId="{D4CD5750-D01D-D717-2679-C153F24B5E9C}"/>
          </ac:picMkLst>
        </pc:picChg>
      </pc:sldChg>
      <pc:sldChg chg="modSp del mod">
        <pc:chgData name="Henry Hakkinen" userId="a7e2a89b-4d5f-4a43-925f-fc8354cbe367" providerId="ADAL" clId="{39ED4BEA-E726-489D-A6BD-E5F03CA524E8}" dt="2025-11-13T16:26:54.306" v="11870" actId="47"/>
        <pc:sldMkLst>
          <pc:docMk/>
          <pc:sldMk cId="3837249566" sldId="400"/>
        </pc:sldMkLst>
      </pc:sldChg>
      <pc:sldChg chg="del">
        <pc:chgData name="Henry Hakkinen" userId="a7e2a89b-4d5f-4a43-925f-fc8354cbe367" providerId="ADAL" clId="{39ED4BEA-E726-489D-A6BD-E5F03CA524E8}" dt="2025-11-13T16:42:06.245" v="12388" actId="47"/>
        <pc:sldMkLst>
          <pc:docMk/>
          <pc:sldMk cId="3952417467" sldId="401"/>
        </pc:sldMkLst>
      </pc:sldChg>
      <pc:sldChg chg="modSp del mod">
        <pc:chgData name="Henry Hakkinen" userId="a7e2a89b-4d5f-4a43-925f-fc8354cbe367" providerId="ADAL" clId="{39ED4BEA-E726-489D-A6BD-E5F03CA524E8}" dt="2025-11-13T16:42:07.433" v="12389" actId="47"/>
        <pc:sldMkLst>
          <pc:docMk/>
          <pc:sldMk cId="2515097062" sldId="403"/>
        </pc:sldMkLst>
      </pc:sldChg>
      <pc:sldChg chg="del">
        <pc:chgData name="Henry Hakkinen" userId="a7e2a89b-4d5f-4a43-925f-fc8354cbe367" providerId="ADAL" clId="{39ED4BEA-E726-489D-A6BD-E5F03CA524E8}" dt="2025-11-13T16:42:08.512" v="12390" actId="47"/>
        <pc:sldMkLst>
          <pc:docMk/>
          <pc:sldMk cId="732468196" sldId="404"/>
        </pc:sldMkLst>
      </pc:sldChg>
      <pc:sldChg chg="addSp delSp modSp mod">
        <pc:chgData name="Henry Hakkinen" userId="a7e2a89b-4d5f-4a43-925f-fc8354cbe367" providerId="ADAL" clId="{39ED4BEA-E726-489D-A6BD-E5F03CA524E8}" dt="2025-11-25T17:14:31.177" v="16523" actId="255"/>
        <pc:sldMkLst>
          <pc:docMk/>
          <pc:sldMk cId="2646149939" sldId="405"/>
        </pc:sldMkLst>
        <pc:spChg chg="mod">
          <ac:chgData name="Henry Hakkinen" userId="a7e2a89b-4d5f-4a43-925f-fc8354cbe367" providerId="ADAL" clId="{39ED4BEA-E726-489D-A6BD-E5F03CA524E8}" dt="2025-11-25T17:14:31.177" v="16523" actId="255"/>
          <ac:spMkLst>
            <pc:docMk/>
            <pc:sldMk cId="2646149939" sldId="405"/>
            <ac:spMk id="2" creationId="{A1732092-FB8D-BB8B-0FC3-A973D4498276}"/>
          </ac:spMkLst>
        </pc:spChg>
        <pc:spChg chg="del">
          <ac:chgData name="Henry Hakkinen" userId="a7e2a89b-4d5f-4a43-925f-fc8354cbe367" providerId="ADAL" clId="{39ED4BEA-E726-489D-A6BD-E5F03CA524E8}" dt="2025-11-25T15:20:27.871" v="16405"/>
          <ac:spMkLst>
            <pc:docMk/>
            <pc:sldMk cId="2646149939" sldId="405"/>
            <ac:spMk id="3" creationId="{B022B14D-D4AC-D4C5-40A5-75C017D02513}"/>
          </ac:spMkLst>
        </pc:spChg>
        <pc:spChg chg="add del">
          <ac:chgData name="Henry Hakkinen" userId="a7e2a89b-4d5f-4a43-925f-fc8354cbe367" providerId="ADAL" clId="{39ED4BEA-E726-489D-A6BD-E5F03CA524E8}" dt="2025-11-25T15:20:27.743" v="16404" actId="478"/>
          <ac:spMkLst>
            <pc:docMk/>
            <pc:sldMk cId="2646149939" sldId="405"/>
            <ac:spMk id="4" creationId="{CA8DD4D1-CC7F-DE32-CC87-AA0D12E1BCF6}"/>
          </ac:spMkLst>
        </pc:spChg>
        <pc:spChg chg="add mod">
          <ac:chgData name="Henry Hakkinen" userId="a7e2a89b-4d5f-4a43-925f-fc8354cbe367" providerId="ADAL" clId="{39ED4BEA-E726-489D-A6BD-E5F03CA524E8}" dt="2025-11-25T15:21:19.206" v="16426" actId="1076"/>
          <ac:spMkLst>
            <pc:docMk/>
            <pc:sldMk cId="2646149939" sldId="405"/>
            <ac:spMk id="7" creationId="{ACD1AA8A-DD8D-B41A-B723-7753548FA849}"/>
          </ac:spMkLst>
        </pc:spChg>
        <pc:picChg chg="add mod">
          <ac:chgData name="Henry Hakkinen" userId="a7e2a89b-4d5f-4a43-925f-fc8354cbe367" providerId="ADAL" clId="{39ED4BEA-E726-489D-A6BD-E5F03CA524E8}" dt="2025-11-25T15:20:33.775" v="16411" actId="1076"/>
          <ac:picMkLst>
            <pc:docMk/>
            <pc:sldMk cId="2646149939" sldId="405"/>
            <ac:picMk id="6" creationId="{8DEFDFE9-B8DA-FBEE-6F76-83CE2CE5ABE3}"/>
          </ac:picMkLst>
        </pc:picChg>
      </pc:sldChg>
      <pc:sldChg chg="del ord">
        <pc:chgData name="Henry Hakkinen" userId="a7e2a89b-4d5f-4a43-925f-fc8354cbe367" providerId="ADAL" clId="{39ED4BEA-E726-489D-A6BD-E5F03CA524E8}" dt="2025-11-25T13:17:20.361" v="14044" actId="47"/>
        <pc:sldMkLst>
          <pc:docMk/>
          <pc:sldMk cId="295543183" sldId="406"/>
        </pc:sldMkLst>
      </pc:sldChg>
      <pc:sldChg chg="ord">
        <pc:chgData name="Henry Hakkinen" userId="a7e2a89b-4d5f-4a43-925f-fc8354cbe367" providerId="ADAL" clId="{39ED4BEA-E726-489D-A6BD-E5F03CA524E8}" dt="2025-11-25T14:12:50.058" v="15871"/>
        <pc:sldMkLst>
          <pc:docMk/>
          <pc:sldMk cId="798881889" sldId="407"/>
        </pc:sldMkLst>
      </pc:sldChg>
      <pc:sldChg chg="modSp add del mod ord">
        <pc:chgData name="Henry Hakkinen" userId="a7e2a89b-4d5f-4a43-925f-fc8354cbe367" providerId="ADAL" clId="{39ED4BEA-E726-489D-A6BD-E5F03CA524E8}" dt="2025-11-13T11:13:22.024" v="5152" actId="47"/>
        <pc:sldMkLst>
          <pc:docMk/>
          <pc:sldMk cId="1782744122" sldId="408"/>
        </pc:sldMkLst>
      </pc:sldChg>
      <pc:sldChg chg="modSp new del mod">
        <pc:chgData name="Henry Hakkinen" userId="a7e2a89b-4d5f-4a43-925f-fc8354cbe367" providerId="ADAL" clId="{39ED4BEA-E726-489D-A6BD-E5F03CA524E8}" dt="2025-11-13T11:13:25.910" v="5153" actId="47"/>
        <pc:sldMkLst>
          <pc:docMk/>
          <pc:sldMk cId="3863511950" sldId="409"/>
        </pc:sldMkLst>
      </pc:sldChg>
      <pc:sldChg chg="addSp delSp modSp new mod">
        <pc:chgData name="Henry Hakkinen" userId="a7e2a89b-4d5f-4a43-925f-fc8354cbe367" providerId="ADAL" clId="{39ED4BEA-E726-489D-A6BD-E5F03CA524E8}" dt="2025-11-25T14:47:58.699" v="16213"/>
        <pc:sldMkLst>
          <pc:docMk/>
          <pc:sldMk cId="1306039608" sldId="410"/>
        </pc:sldMkLst>
        <pc:spChg chg="mod">
          <ac:chgData name="Henry Hakkinen" userId="a7e2a89b-4d5f-4a43-925f-fc8354cbe367" providerId="ADAL" clId="{39ED4BEA-E726-489D-A6BD-E5F03CA524E8}" dt="2025-11-13T11:28:35.006" v="6015" actId="20577"/>
          <ac:spMkLst>
            <pc:docMk/>
            <pc:sldMk cId="1306039608" sldId="410"/>
            <ac:spMk id="2" creationId="{D6D8E7AB-9566-BC85-BB1E-866294C4FFC5}"/>
          </ac:spMkLst>
        </pc:spChg>
        <pc:spChg chg="mod">
          <ac:chgData name="Henry Hakkinen" userId="a7e2a89b-4d5f-4a43-925f-fc8354cbe367" providerId="ADAL" clId="{39ED4BEA-E726-489D-A6BD-E5F03CA524E8}" dt="2025-11-25T14:47:25.484" v="16212" actId="33524"/>
          <ac:spMkLst>
            <pc:docMk/>
            <pc:sldMk cId="1306039608" sldId="410"/>
            <ac:spMk id="3" creationId="{3F5981F7-48AE-53AF-0400-D8C0348AC0D4}"/>
          </ac:spMkLst>
        </pc:spChg>
        <pc:spChg chg="del">
          <ac:chgData name="Henry Hakkinen" userId="a7e2a89b-4d5f-4a43-925f-fc8354cbe367" providerId="ADAL" clId="{39ED4BEA-E726-489D-A6BD-E5F03CA524E8}" dt="2025-11-25T14:46:46.328" v="16188" actId="478"/>
          <ac:spMkLst>
            <pc:docMk/>
            <pc:sldMk cId="1306039608" sldId="410"/>
            <ac:spMk id="4" creationId="{351257E1-165A-CBB5-79D0-9E16C1493358}"/>
          </ac:spMkLst>
        </pc:spChg>
        <pc:spChg chg="add mod">
          <ac:chgData name="Henry Hakkinen" userId="a7e2a89b-4d5f-4a43-925f-fc8354cbe367" providerId="ADAL" clId="{39ED4BEA-E726-489D-A6BD-E5F03CA524E8}" dt="2025-11-25T14:47:58.699" v="16213"/>
          <ac:spMkLst>
            <pc:docMk/>
            <pc:sldMk cId="1306039608" sldId="410"/>
            <ac:spMk id="7" creationId="{7FFBB89B-9B6E-3A55-87A1-2E044F3CF702}"/>
          </ac:spMkLst>
        </pc:spChg>
        <pc:picChg chg="add mod">
          <ac:chgData name="Henry Hakkinen" userId="a7e2a89b-4d5f-4a43-925f-fc8354cbe367" providerId="ADAL" clId="{39ED4BEA-E726-489D-A6BD-E5F03CA524E8}" dt="2025-11-25T14:46:50.413" v="16193" actId="1076"/>
          <ac:picMkLst>
            <pc:docMk/>
            <pc:sldMk cId="1306039608" sldId="410"/>
            <ac:picMk id="6" creationId="{1A6DD9A9-60AE-0CFF-2C84-89A355F55BD2}"/>
          </ac:picMkLst>
        </pc:picChg>
      </pc:sldChg>
      <pc:sldChg chg="modSp new del mod">
        <pc:chgData name="Henry Hakkinen" userId="a7e2a89b-4d5f-4a43-925f-fc8354cbe367" providerId="ADAL" clId="{39ED4BEA-E726-489D-A6BD-E5F03CA524E8}" dt="2025-11-05T16:43:18.481" v="1294" actId="47"/>
        <pc:sldMkLst>
          <pc:docMk/>
          <pc:sldMk cId="2136621519" sldId="410"/>
        </pc:sldMkLst>
      </pc:sldChg>
      <pc:sldChg chg="addSp delSp modSp add mod ord modAnim">
        <pc:chgData name="Henry Hakkinen" userId="a7e2a89b-4d5f-4a43-925f-fc8354cbe367" providerId="ADAL" clId="{39ED4BEA-E726-489D-A6BD-E5F03CA524E8}" dt="2025-11-25T17:03:39.209" v="16491"/>
        <pc:sldMkLst>
          <pc:docMk/>
          <pc:sldMk cId="1544353295" sldId="411"/>
        </pc:sldMkLst>
        <pc:spChg chg="mod">
          <ac:chgData name="Henry Hakkinen" userId="a7e2a89b-4d5f-4a43-925f-fc8354cbe367" providerId="ADAL" clId="{39ED4BEA-E726-489D-A6BD-E5F03CA524E8}" dt="2025-11-13T11:56:05.724" v="6239" actId="20577"/>
          <ac:spMkLst>
            <pc:docMk/>
            <pc:sldMk cId="1544353295" sldId="411"/>
            <ac:spMk id="2" creationId="{2CCDC389-C3D1-08F8-9154-C092AA22AFB4}"/>
          </ac:spMkLst>
        </pc:spChg>
        <pc:spChg chg="mod">
          <ac:chgData name="Henry Hakkinen" userId="a7e2a89b-4d5f-4a43-925f-fc8354cbe367" providerId="ADAL" clId="{39ED4BEA-E726-489D-A6BD-E5F03CA524E8}" dt="2025-11-25T14:53:51.909" v="16253" actId="20577"/>
          <ac:spMkLst>
            <pc:docMk/>
            <pc:sldMk cId="1544353295" sldId="411"/>
            <ac:spMk id="3" creationId="{3B9BFA1A-5A35-BE26-2E7E-70513B3B6473}"/>
          </ac:spMkLst>
        </pc:spChg>
        <pc:spChg chg="add">
          <ac:chgData name="Henry Hakkinen" userId="a7e2a89b-4d5f-4a43-925f-fc8354cbe367" providerId="ADAL" clId="{39ED4BEA-E726-489D-A6BD-E5F03CA524E8}" dt="2025-11-25T14:50:08.161" v="16215"/>
          <ac:spMkLst>
            <pc:docMk/>
            <pc:sldMk cId="1544353295" sldId="411"/>
            <ac:spMk id="5" creationId="{3B4DD065-2D1B-17D8-8407-DDCC7A6560B8}"/>
          </ac:spMkLst>
        </pc:spChg>
        <pc:picChg chg="add del mod">
          <ac:chgData name="Henry Hakkinen" userId="a7e2a89b-4d5f-4a43-925f-fc8354cbe367" providerId="ADAL" clId="{39ED4BEA-E726-489D-A6BD-E5F03CA524E8}" dt="2025-11-25T14:50:08.050" v="16214" actId="478"/>
          <ac:picMkLst>
            <pc:docMk/>
            <pc:sldMk cId="1544353295" sldId="411"/>
            <ac:picMk id="4" creationId="{0F6873DD-2A5B-C943-BA36-FFB21615DD59}"/>
          </ac:picMkLst>
        </pc:picChg>
        <pc:picChg chg="add del mod">
          <ac:chgData name="Henry Hakkinen" userId="a7e2a89b-4d5f-4a43-925f-fc8354cbe367" providerId="ADAL" clId="{39ED4BEA-E726-489D-A6BD-E5F03CA524E8}" dt="2025-11-25T14:51:10.843" v="16219" actId="478"/>
          <ac:picMkLst>
            <pc:docMk/>
            <pc:sldMk cId="1544353295" sldId="411"/>
            <ac:picMk id="7" creationId="{6AF21D2F-86B1-72DD-28D8-4CAAEC29CD0E}"/>
          </ac:picMkLst>
        </pc:picChg>
        <pc:picChg chg="add mod">
          <ac:chgData name="Henry Hakkinen" userId="a7e2a89b-4d5f-4a43-925f-fc8354cbe367" providerId="ADAL" clId="{39ED4BEA-E726-489D-A6BD-E5F03CA524E8}" dt="2025-11-25T14:51:24.220" v="16221" actId="1076"/>
          <ac:picMkLst>
            <pc:docMk/>
            <pc:sldMk cId="1544353295" sldId="411"/>
            <ac:picMk id="9" creationId="{BAA53FAF-6778-04A2-2FE2-53B812B58D27}"/>
          </ac:picMkLst>
        </pc:picChg>
      </pc:sldChg>
      <pc:sldChg chg="modSp new del mod">
        <pc:chgData name="Henry Hakkinen" userId="a7e2a89b-4d5f-4a43-925f-fc8354cbe367" providerId="ADAL" clId="{39ED4BEA-E726-489D-A6BD-E5F03CA524E8}" dt="2025-11-13T16:42:09.928" v="12391" actId="47"/>
        <pc:sldMkLst>
          <pc:docMk/>
          <pc:sldMk cId="1120837866" sldId="412"/>
        </pc:sldMkLst>
      </pc:sldChg>
      <pc:sldChg chg="new del">
        <pc:chgData name="Henry Hakkinen" userId="a7e2a89b-4d5f-4a43-925f-fc8354cbe367" providerId="ADAL" clId="{39ED4BEA-E726-489D-A6BD-E5F03CA524E8}" dt="2025-11-13T10:14:01.357" v="3950" actId="47"/>
        <pc:sldMkLst>
          <pc:docMk/>
          <pc:sldMk cId="626653600" sldId="413"/>
        </pc:sldMkLst>
      </pc:sldChg>
      <pc:sldChg chg="add ord">
        <pc:chgData name="Henry Hakkinen" userId="a7e2a89b-4d5f-4a43-925f-fc8354cbe367" providerId="ADAL" clId="{39ED4BEA-E726-489D-A6BD-E5F03CA524E8}" dt="2025-11-25T13:25:14.006" v="14240"/>
        <pc:sldMkLst>
          <pc:docMk/>
          <pc:sldMk cId="1573424286" sldId="414"/>
        </pc:sldMkLst>
      </pc:sldChg>
      <pc:sldChg chg="addSp delSp modSp add mod ord modAnim">
        <pc:chgData name="Henry Hakkinen" userId="a7e2a89b-4d5f-4a43-925f-fc8354cbe367" providerId="ADAL" clId="{39ED4BEA-E726-489D-A6BD-E5F03CA524E8}" dt="2025-11-25T14:35:14.110" v="15973"/>
        <pc:sldMkLst>
          <pc:docMk/>
          <pc:sldMk cId="3154183031" sldId="415"/>
        </pc:sldMkLst>
        <pc:spChg chg="add mod">
          <ac:chgData name="Henry Hakkinen" userId="a7e2a89b-4d5f-4a43-925f-fc8354cbe367" providerId="ADAL" clId="{39ED4BEA-E726-489D-A6BD-E5F03CA524E8}" dt="2025-11-13T11:11:03.959" v="5150" actId="20577"/>
          <ac:spMkLst>
            <pc:docMk/>
            <pc:sldMk cId="3154183031" sldId="415"/>
            <ac:spMk id="4" creationId="{F225CEAA-3710-2BF6-2B6B-23F452EB0467}"/>
          </ac:spMkLst>
        </pc:spChg>
        <pc:picChg chg="mod">
          <ac:chgData name="Henry Hakkinen" userId="a7e2a89b-4d5f-4a43-925f-fc8354cbe367" providerId="ADAL" clId="{39ED4BEA-E726-489D-A6BD-E5F03CA524E8}" dt="2025-11-13T11:11:24.682" v="5151" actId="1076"/>
          <ac:picMkLst>
            <pc:docMk/>
            <pc:sldMk cId="3154183031" sldId="415"/>
            <ac:picMk id="6" creationId="{C6E5B749-9DBF-44C2-8EDD-1C5ED97BF2A9}"/>
          </ac:picMkLst>
        </pc:picChg>
      </pc:sldChg>
      <pc:sldChg chg="addSp modSp add mod ord">
        <pc:chgData name="Henry Hakkinen" userId="a7e2a89b-4d5f-4a43-925f-fc8354cbe367" providerId="ADAL" clId="{39ED4BEA-E726-489D-A6BD-E5F03CA524E8}" dt="2025-11-25T13:26:23.627" v="14279" actId="20577"/>
        <pc:sldMkLst>
          <pc:docMk/>
          <pc:sldMk cId="2613173289" sldId="416"/>
        </pc:sldMkLst>
        <pc:spChg chg="mod">
          <ac:chgData name="Henry Hakkinen" userId="a7e2a89b-4d5f-4a43-925f-fc8354cbe367" providerId="ADAL" clId="{39ED4BEA-E726-489D-A6BD-E5F03CA524E8}" dt="2025-11-25T13:26:23.627" v="14279" actId="20577"/>
          <ac:spMkLst>
            <pc:docMk/>
            <pc:sldMk cId="2613173289" sldId="416"/>
            <ac:spMk id="2" creationId="{03B6B721-4898-7CF5-4EDD-5BB587047AED}"/>
          </ac:spMkLst>
        </pc:spChg>
        <pc:spChg chg="mod">
          <ac:chgData name="Henry Hakkinen" userId="a7e2a89b-4d5f-4a43-925f-fc8354cbe367" providerId="ADAL" clId="{39ED4BEA-E726-489D-A6BD-E5F03CA524E8}" dt="2025-11-13T11:55:57.696" v="6235" actId="20577"/>
          <ac:spMkLst>
            <pc:docMk/>
            <pc:sldMk cId="2613173289" sldId="416"/>
            <ac:spMk id="3" creationId="{058EDFE2-1E53-44C6-AFED-DD257D984747}"/>
          </ac:spMkLst>
        </pc:spChg>
        <pc:spChg chg="add mod">
          <ac:chgData name="Henry Hakkinen" userId="a7e2a89b-4d5f-4a43-925f-fc8354cbe367" providerId="ADAL" clId="{39ED4BEA-E726-489D-A6BD-E5F03CA524E8}" dt="2025-11-13T12:31:51.214" v="7489" actId="208"/>
          <ac:spMkLst>
            <pc:docMk/>
            <pc:sldMk cId="2613173289" sldId="416"/>
            <ac:spMk id="10" creationId="{9C93A35B-D6E6-B627-4AF7-23364C73AA76}"/>
          </ac:spMkLst>
        </pc:spChg>
      </pc:sldChg>
      <pc:sldChg chg="addSp delSp modSp add mod modAnim">
        <pc:chgData name="Henry Hakkinen" userId="a7e2a89b-4d5f-4a43-925f-fc8354cbe367" providerId="ADAL" clId="{39ED4BEA-E726-489D-A6BD-E5F03CA524E8}" dt="2025-11-25T17:05:03.825" v="16500"/>
        <pc:sldMkLst>
          <pc:docMk/>
          <pc:sldMk cId="4118421625" sldId="417"/>
        </pc:sldMkLst>
        <pc:spChg chg="mod">
          <ac:chgData name="Henry Hakkinen" userId="a7e2a89b-4d5f-4a43-925f-fc8354cbe367" providerId="ADAL" clId="{39ED4BEA-E726-489D-A6BD-E5F03CA524E8}" dt="2025-11-13T12:06:00.618" v="6697"/>
          <ac:spMkLst>
            <pc:docMk/>
            <pc:sldMk cId="4118421625" sldId="417"/>
            <ac:spMk id="2" creationId="{2CCDC389-C3D1-08F8-9154-C092AA22AFB4}"/>
          </ac:spMkLst>
        </pc:spChg>
        <pc:spChg chg="mod ord">
          <ac:chgData name="Henry Hakkinen" userId="a7e2a89b-4d5f-4a43-925f-fc8354cbe367" providerId="ADAL" clId="{39ED4BEA-E726-489D-A6BD-E5F03CA524E8}" dt="2025-11-25T14:53:13.578" v="16228" actId="167"/>
          <ac:spMkLst>
            <pc:docMk/>
            <pc:sldMk cId="4118421625" sldId="417"/>
            <ac:spMk id="3" creationId="{3B9BFA1A-5A35-BE26-2E7E-70513B3B6473}"/>
          </ac:spMkLst>
        </pc:spChg>
        <pc:spChg chg="mod topLvl">
          <ac:chgData name="Henry Hakkinen" userId="a7e2a89b-4d5f-4a43-925f-fc8354cbe367" providerId="ADAL" clId="{39ED4BEA-E726-489D-A6BD-E5F03CA524E8}" dt="2025-11-25T17:04:42.237" v="16498" actId="164"/>
          <ac:spMkLst>
            <pc:docMk/>
            <pc:sldMk cId="4118421625" sldId="417"/>
            <ac:spMk id="15" creationId="{73C7EB9F-6934-11FF-6403-4670AC10D8B9}"/>
          </ac:spMkLst>
        </pc:spChg>
        <pc:grpChg chg="add del mod">
          <ac:chgData name="Henry Hakkinen" userId="a7e2a89b-4d5f-4a43-925f-fc8354cbe367" providerId="ADAL" clId="{39ED4BEA-E726-489D-A6BD-E5F03CA524E8}" dt="2025-11-25T17:04:33.673" v="16497" actId="165"/>
          <ac:grpSpMkLst>
            <pc:docMk/>
            <pc:sldMk cId="4118421625" sldId="417"/>
            <ac:grpSpMk id="6" creationId="{5B97A1A9-6F48-97EC-8536-CC170356297A}"/>
          </ac:grpSpMkLst>
        </pc:grpChg>
        <pc:grpChg chg="add mod">
          <ac:chgData name="Henry Hakkinen" userId="a7e2a89b-4d5f-4a43-925f-fc8354cbe367" providerId="ADAL" clId="{39ED4BEA-E726-489D-A6BD-E5F03CA524E8}" dt="2025-11-25T17:04:42.237" v="16498" actId="164"/>
          <ac:grpSpMkLst>
            <pc:docMk/>
            <pc:sldMk cId="4118421625" sldId="417"/>
            <ac:grpSpMk id="9" creationId="{10C9FBAE-A946-73B8-044E-549D8B46D85F}"/>
          </ac:grpSpMkLst>
        </pc:grpChg>
        <pc:picChg chg="add mod ord topLvl">
          <ac:chgData name="Henry Hakkinen" userId="a7e2a89b-4d5f-4a43-925f-fc8354cbe367" providerId="ADAL" clId="{39ED4BEA-E726-489D-A6BD-E5F03CA524E8}" dt="2025-11-25T17:04:33.673" v="16497" actId="165"/>
          <ac:picMkLst>
            <pc:docMk/>
            <pc:sldMk cId="4118421625" sldId="417"/>
            <ac:picMk id="5" creationId="{669C8E4E-53A0-9B94-EAF7-D27C1557FCB0}"/>
          </ac:picMkLst>
        </pc:picChg>
        <pc:picChg chg="mod topLvl">
          <ac:chgData name="Henry Hakkinen" userId="a7e2a89b-4d5f-4a43-925f-fc8354cbe367" providerId="ADAL" clId="{39ED4BEA-E726-489D-A6BD-E5F03CA524E8}" dt="2025-11-25T17:04:42.237" v="16498" actId="164"/>
          <ac:picMkLst>
            <pc:docMk/>
            <pc:sldMk cId="4118421625" sldId="417"/>
            <ac:picMk id="12" creationId="{3046417B-1334-FECC-8737-60592262F8AE}"/>
          </ac:picMkLst>
        </pc:picChg>
        <pc:picChg chg="del">
          <ac:chgData name="Henry Hakkinen" userId="a7e2a89b-4d5f-4a43-925f-fc8354cbe367" providerId="ADAL" clId="{39ED4BEA-E726-489D-A6BD-E5F03CA524E8}" dt="2025-11-25T14:52:56.607" v="16223" actId="478"/>
          <ac:picMkLst>
            <pc:docMk/>
            <pc:sldMk cId="4118421625" sldId="417"/>
            <ac:picMk id="26" creationId="{632E4857-A648-0D3D-4439-E643C9894B96}"/>
          </ac:picMkLst>
        </pc:picChg>
        <pc:picChg chg="mod topLvl">
          <ac:chgData name="Henry Hakkinen" userId="a7e2a89b-4d5f-4a43-925f-fc8354cbe367" providerId="ADAL" clId="{39ED4BEA-E726-489D-A6BD-E5F03CA524E8}" dt="2025-11-25T17:04:42.237" v="16498" actId="164"/>
          <ac:picMkLst>
            <pc:docMk/>
            <pc:sldMk cId="4118421625" sldId="417"/>
            <ac:picMk id="32" creationId="{439D416F-3779-B7B5-2464-68C974B44137}"/>
          </ac:picMkLst>
        </pc:picChg>
        <pc:cxnChg chg="mod topLvl">
          <ac:chgData name="Henry Hakkinen" userId="a7e2a89b-4d5f-4a43-925f-fc8354cbe367" providerId="ADAL" clId="{39ED4BEA-E726-489D-A6BD-E5F03CA524E8}" dt="2025-11-25T17:04:42.237" v="16498" actId="164"/>
          <ac:cxnSpMkLst>
            <pc:docMk/>
            <pc:sldMk cId="4118421625" sldId="417"/>
            <ac:cxnSpMk id="7" creationId="{77293992-CE11-F6BC-6E2E-67724DE6BEAB}"/>
          </ac:cxnSpMkLst>
        </pc:cxnChg>
        <pc:cxnChg chg="mod topLvl">
          <ac:chgData name="Henry Hakkinen" userId="a7e2a89b-4d5f-4a43-925f-fc8354cbe367" providerId="ADAL" clId="{39ED4BEA-E726-489D-A6BD-E5F03CA524E8}" dt="2025-11-25T17:04:42.237" v="16498" actId="164"/>
          <ac:cxnSpMkLst>
            <pc:docMk/>
            <pc:sldMk cId="4118421625" sldId="417"/>
            <ac:cxnSpMk id="8" creationId="{33AC88B7-4A54-074F-A066-4896CE2F8CE0}"/>
          </ac:cxnSpMkLst>
        </pc:cxnChg>
        <pc:cxnChg chg="mod topLvl">
          <ac:chgData name="Henry Hakkinen" userId="a7e2a89b-4d5f-4a43-925f-fc8354cbe367" providerId="ADAL" clId="{39ED4BEA-E726-489D-A6BD-E5F03CA524E8}" dt="2025-11-25T17:04:42.237" v="16498" actId="164"/>
          <ac:cxnSpMkLst>
            <pc:docMk/>
            <pc:sldMk cId="4118421625" sldId="417"/>
            <ac:cxnSpMk id="11" creationId="{356F2F19-85B0-4064-451E-EF97376EC407}"/>
          </ac:cxnSpMkLst>
        </pc:cxnChg>
        <pc:cxnChg chg="mod topLvl">
          <ac:chgData name="Henry Hakkinen" userId="a7e2a89b-4d5f-4a43-925f-fc8354cbe367" providerId="ADAL" clId="{39ED4BEA-E726-489D-A6BD-E5F03CA524E8}" dt="2025-11-25T17:04:42.237" v="16498" actId="164"/>
          <ac:cxnSpMkLst>
            <pc:docMk/>
            <pc:sldMk cId="4118421625" sldId="417"/>
            <ac:cxnSpMk id="17" creationId="{9BCF3DC1-23F5-8088-2B4F-1FB5A6A67225}"/>
          </ac:cxnSpMkLst>
        </pc:cxnChg>
        <pc:cxnChg chg="mod topLvl">
          <ac:chgData name="Henry Hakkinen" userId="a7e2a89b-4d5f-4a43-925f-fc8354cbe367" providerId="ADAL" clId="{39ED4BEA-E726-489D-A6BD-E5F03CA524E8}" dt="2025-11-25T17:04:42.237" v="16498" actId="164"/>
          <ac:cxnSpMkLst>
            <pc:docMk/>
            <pc:sldMk cId="4118421625" sldId="417"/>
            <ac:cxnSpMk id="18" creationId="{C5F778E3-D253-C4FF-C9E9-5A0895A47FAA}"/>
          </ac:cxnSpMkLst>
        </pc:cxnChg>
      </pc:sldChg>
      <pc:sldChg chg="modSp add mod ord modAnim">
        <pc:chgData name="Henry Hakkinen" userId="a7e2a89b-4d5f-4a43-925f-fc8354cbe367" providerId="ADAL" clId="{39ED4BEA-E726-489D-A6BD-E5F03CA524E8}" dt="2025-11-25T15:03:00.545" v="16331"/>
        <pc:sldMkLst>
          <pc:docMk/>
          <pc:sldMk cId="3932634156" sldId="418"/>
        </pc:sldMkLst>
        <pc:spChg chg="mod">
          <ac:chgData name="Henry Hakkinen" userId="a7e2a89b-4d5f-4a43-925f-fc8354cbe367" providerId="ADAL" clId="{39ED4BEA-E726-489D-A6BD-E5F03CA524E8}" dt="2025-11-25T13:27:51.555" v="14296" actId="20577"/>
          <ac:spMkLst>
            <pc:docMk/>
            <pc:sldMk cId="3932634156" sldId="418"/>
            <ac:spMk id="3" creationId="{0FDAE8C1-E71A-E7E8-9324-5418D3D55141}"/>
          </ac:spMkLst>
        </pc:spChg>
      </pc:sldChg>
      <pc:sldChg chg="addSp delSp modSp add mod ord">
        <pc:chgData name="Henry Hakkinen" userId="a7e2a89b-4d5f-4a43-925f-fc8354cbe367" providerId="ADAL" clId="{39ED4BEA-E726-489D-A6BD-E5F03CA524E8}" dt="2025-11-25T13:38:50.458" v="14903" actId="1076"/>
        <pc:sldMkLst>
          <pc:docMk/>
          <pc:sldMk cId="203231436" sldId="419"/>
        </pc:sldMkLst>
        <pc:spChg chg="mod">
          <ac:chgData name="Henry Hakkinen" userId="a7e2a89b-4d5f-4a43-925f-fc8354cbe367" providerId="ADAL" clId="{39ED4BEA-E726-489D-A6BD-E5F03CA524E8}" dt="2025-11-25T13:33:16.483" v="14433" actId="5793"/>
          <ac:spMkLst>
            <pc:docMk/>
            <pc:sldMk cId="203231436" sldId="419"/>
            <ac:spMk id="3" creationId="{01AA45B9-AC3A-4470-E316-A7D6C6CA0AC1}"/>
          </ac:spMkLst>
        </pc:spChg>
        <pc:spChg chg="add del mod">
          <ac:chgData name="Henry Hakkinen" userId="a7e2a89b-4d5f-4a43-925f-fc8354cbe367" providerId="ADAL" clId="{39ED4BEA-E726-489D-A6BD-E5F03CA524E8}" dt="2025-11-25T13:31:22.970" v="14352"/>
          <ac:spMkLst>
            <pc:docMk/>
            <pc:sldMk cId="203231436" sldId="419"/>
            <ac:spMk id="12" creationId="{C17530AA-E348-6E23-B2F0-9BEB41C2963D}"/>
          </ac:spMkLst>
        </pc:spChg>
        <pc:spChg chg="add mod">
          <ac:chgData name="Henry Hakkinen" userId="a7e2a89b-4d5f-4a43-925f-fc8354cbe367" providerId="ADAL" clId="{39ED4BEA-E726-489D-A6BD-E5F03CA524E8}" dt="2025-11-25T13:38:50.458" v="14903" actId="1076"/>
          <ac:spMkLst>
            <pc:docMk/>
            <pc:sldMk cId="203231436" sldId="419"/>
            <ac:spMk id="13" creationId="{7B0F6143-5D6E-ED80-67C5-C3EF41036E7E}"/>
          </ac:spMkLst>
        </pc:spChg>
        <pc:picChg chg="add mod ord">
          <ac:chgData name="Henry Hakkinen" userId="a7e2a89b-4d5f-4a43-925f-fc8354cbe367" providerId="ADAL" clId="{39ED4BEA-E726-489D-A6BD-E5F03CA524E8}" dt="2025-11-25T13:33:19.235" v="14434" actId="1076"/>
          <ac:picMkLst>
            <pc:docMk/>
            <pc:sldMk cId="203231436" sldId="419"/>
            <ac:picMk id="5" creationId="{2E8DF713-7F3B-AC11-97D2-6E0C555B4C27}"/>
          </ac:picMkLst>
        </pc:picChg>
        <pc:picChg chg="add del mod">
          <ac:chgData name="Henry Hakkinen" userId="a7e2a89b-4d5f-4a43-925f-fc8354cbe367" providerId="ADAL" clId="{39ED4BEA-E726-489D-A6BD-E5F03CA524E8}" dt="2025-11-25T13:30:50.714" v="14319" actId="478"/>
          <ac:picMkLst>
            <pc:docMk/>
            <pc:sldMk cId="203231436" sldId="419"/>
            <ac:picMk id="7" creationId="{C1C19AD3-F69F-0F43-2E8D-57C0C6331EA3}"/>
          </ac:picMkLst>
        </pc:picChg>
        <pc:picChg chg="add mod">
          <ac:chgData name="Henry Hakkinen" userId="a7e2a89b-4d5f-4a43-925f-fc8354cbe367" providerId="ADAL" clId="{39ED4BEA-E726-489D-A6BD-E5F03CA524E8}" dt="2025-11-25T13:30:17.045" v="14313" actId="1076"/>
          <ac:picMkLst>
            <pc:docMk/>
            <pc:sldMk cId="203231436" sldId="419"/>
            <ac:picMk id="9" creationId="{2EF472AA-DC10-D220-9DF2-6A4BB797503A}"/>
          </ac:picMkLst>
        </pc:picChg>
        <pc:picChg chg="add mod">
          <ac:chgData name="Henry Hakkinen" userId="a7e2a89b-4d5f-4a43-925f-fc8354cbe367" providerId="ADAL" clId="{39ED4BEA-E726-489D-A6BD-E5F03CA524E8}" dt="2025-11-25T13:31:18.101" v="14348" actId="1076"/>
          <ac:picMkLst>
            <pc:docMk/>
            <pc:sldMk cId="203231436" sldId="419"/>
            <ac:picMk id="11" creationId="{993027C5-5A2E-493F-181C-A24CA5E98175}"/>
          </ac:picMkLst>
        </pc:picChg>
      </pc:sldChg>
      <pc:sldChg chg="modSp add mod">
        <pc:chgData name="Henry Hakkinen" userId="a7e2a89b-4d5f-4a43-925f-fc8354cbe367" providerId="ADAL" clId="{39ED4BEA-E726-489D-A6BD-E5F03CA524E8}" dt="2025-11-13T12:21:57.730" v="7391" actId="20577"/>
        <pc:sldMkLst>
          <pc:docMk/>
          <pc:sldMk cId="221092895" sldId="420"/>
        </pc:sldMkLst>
      </pc:sldChg>
      <pc:sldChg chg="delSp modSp add mod ord">
        <pc:chgData name="Henry Hakkinen" userId="a7e2a89b-4d5f-4a43-925f-fc8354cbe367" providerId="ADAL" clId="{39ED4BEA-E726-489D-A6BD-E5F03CA524E8}" dt="2025-11-13T12:22:51.630" v="7434" actId="20577"/>
        <pc:sldMkLst>
          <pc:docMk/>
          <pc:sldMk cId="924885989" sldId="421"/>
        </pc:sldMkLst>
      </pc:sldChg>
      <pc:sldChg chg="modSp add del mod">
        <pc:chgData name="Henry Hakkinen" userId="a7e2a89b-4d5f-4a43-925f-fc8354cbe367" providerId="ADAL" clId="{39ED4BEA-E726-489D-A6BD-E5F03CA524E8}" dt="2025-11-25T13:27:59.596" v="14297" actId="47"/>
        <pc:sldMkLst>
          <pc:docMk/>
          <pc:sldMk cId="2318222664" sldId="422"/>
        </pc:sldMkLst>
      </pc:sldChg>
      <pc:sldChg chg="addSp delSp modSp add mod ord setBg delAnim delDesignElem">
        <pc:chgData name="Henry Hakkinen" userId="a7e2a89b-4d5f-4a43-925f-fc8354cbe367" providerId="ADAL" clId="{39ED4BEA-E726-489D-A6BD-E5F03CA524E8}" dt="2025-11-25T15:25:47.711" v="16454" actId="1076"/>
        <pc:sldMkLst>
          <pc:docMk/>
          <pc:sldMk cId="84008634" sldId="423"/>
        </pc:sldMkLst>
        <pc:spChg chg="mod">
          <ac:chgData name="Henry Hakkinen" userId="a7e2a89b-4d5f-4a43-925f-fc8354cbe367" providerId="ADAL" clId="{39ED4BEA-E726-489D-A6BD-E5F03CA524E8}" dt="2025-11-13T15:14:08.576" v="10289" actId="1076"/>
          <ac:spMkLst>
            <pc:docMk/>
            <pc:sldMk cId="84008634" sldId="423"/>
            <ac:spMk id="2" creationId="{54AE7AF0-4242-D19B-BEA2-B4F5C40CF830}"/>
          </ac:spMkLst>
        </pc:spChg>
        <pc:spChg chg="add mod">
          <ac:chgData name="Henry Hakkinen" userId="a7e2a89b-4d5f-4a43-925f-fc8354cbe367" providerId="ADAL" clId="{39ED4BEA-E726-489D-A6BD-E5F03CA524E8}" dt="2025-11-13T15:13:16.265" v="10269"/>
          <ac:spMkLst>
            <pc:docMk/>
            <pc:sldMk cId="84008634" sldId="423"/>
            <ac:spMk id="8" creationId="{E8E56D3A-2DAF-B668-452E-D22E37A4060B}"/>
          </ac:spMkLst>
        </pc:spChg>
        <pc:spChg chg="add mod">
          <ac:chgData name="Henry Hakkinen" userId="a7e2a89b-4d5f-4a43-925f-fc8354cbe367" providerId="ADAL" clId="{39ED4BEA-E726-489D-A6BD-E5F03CA524E8}" dt="2025-11-13T15:13:16.265" v="10269"/>
          <ac:spMkLst>
            <pc:docMk/>
            <pc:sldMk cId="84008634" sldId="423"/>
            <ac:spMk id="9" creationId="{7C67BA3A-C5AB-4FB4-46CF-79F311E08A08}"/>
          </ac:spMkLst>
        </pc:spChg>
        <pc:spChg chg="add mod">
          <ac:chgData name="Henry Hakkinen" userId="a7e2a89b-4d5f-4a43-925f-fc8354cbe367" providerId="ADAL" clId="{39ED4BEA-E726-489D-A6BD-E5F03CA524E8}" dt="2025-11-13T15:13:16.265" v="10269"/>
          <ac:spMkLst>
            <pc:docMk/>
            <pc:sldMk cId="84008634" sldId="423"/>
            <ac:spMk id="11" creationId="{8B3BCA9A-E2AD-85F6-5578-76805579B159}"/>
          </ac:spMkLst>
        </pc:spChg>
        <pc:spChg chg="add mod">
          <ac:chgData name="Henry Hakkinen" userId="a7e2a89b-4d5f-4a43-925f-fc8354cbe367" providerId="ADAL" clId="{39ED4BEA-E726-489D-A6BD-E5F03CA524E8}" dt="2025-11-13T15:13:16.265" v="10269"/>
          <ac:spMkLst>
            <pc:docMk/>
            <pc:sldMk cId="84008634" sldId="423"/>
            <ac:spMk id="12" creationId="{EC9919AF-961A-33A1-C69B-99C15AE4513A}"/>
          </ac:spMkLst>
        </pc:spChg>
        <pc:spChg chg="add mod">
          <ac:chgData name="Henry Hakkinen" userId="a7e2a89b-4d5f-4a43-925f-fc8354cbe367" providerId="ADAL" clId="{39ED4BEA-E726-489D-A6BD-E5F03CA524E8}" dt="2025-11-13T15:14:15.215" v="10291" actId="14100"/>
          <ac:spMkLst>
            <pc:docMk/>
            <pc:sldMk cId="84008634" sldId="423"/>
            <ac:spMk id="13" creationId="{0D3955B2-8A4C-3845-F14F-42EA7931875A}"/>
          </ac:spMkLst>
        </pc:spChg>
        <pc:spChg chg="add mod">
          <ac:chgData name="Henry Hakkinen" userId="a7e2a89b-4d5f-4a43-925f-fc8354cbe367" providerId="ADAL" clId="{39ED4BEA-E726-489D-A6BD-E5F03CA524E8}" dt="2025-11-13T15:14:15.215" v="10291" actId="14100"/>
          <ac:spMkLst>
            <pc:docMk/>
            <pc:sldMk cId="84008634" sldId="423"/>
            <ac:spMk id="14" creationId="{C399E377-7A29-2543-6DE8-D425813D39EA}"/>
          </ac:spMkLst>
        </pc:spChg>
        <pc:spChg chg="add mod">
          <ac:chgData name="Henry Hakkinen" userId="a7e2a89b-4d5f-4a43-925f-fc8354cbe367" providerId="ADAL" clId="{39ED4BEA-E726-489D-A6BD-E5F03CA524E8}" dt="2025-11-13T15:14:23.866" v="10295" actId="14100"/>
          <ac:spMkLst>
            <pc:docMk/>
            <pc:sldMk cId="84008634" sldId="423"/>
            <ac:spMk id="20" creationId="{2800B66D-97F0-5264-7BED-05F99AA14085}"/>
          </ac:spMkLst>
        </pc:spChg>
        <pc:picChg chg="add mod">
          <ac:chgData name="Henry Hakkinen" userId="a7e2a89b-4d5f-4a43-925f-fc8354cbe367" providerId="ADAL" clId="{39ED4BEA-E726-489D-A6BD-E5F03CA524E8}" dt="2025-11-25T15:25:47.711" v="16454" actId="1076"/>
          <ac:picMkLst>
            <pc:docMk/>
            <pc:sldMk cId="84008634" sldId="423"/>
            <ac:picMk id="3" creationId="{48C95445-F9C0-8AF4-F57D-288350492F0F}"/>
          </ac:picMkLst>
        </pc:picChg>
        <pc:picChg chg="add mod">
          <ac:chgData name="Henry Hakkinen" userId="a7e2a89b-4d5f-4a43-925f-fc8354cbe367" providerId="ADAL" clId="{39ED4BEA-E726-489D-A6BD-E5F03CA524E8}" dt="2025-11-25T15:25:41.270" v="16451" actId="1076"/>
          <ac:picMkLst>
            <pc:docMk/>
            <pc:sldMk cId="84008634" sldId="423"/>
            <ac:picMk id="4" creationId="{A2E0284C-7DE6-26CC-AD01-1AE4414BD8F2}"/>
          </ac:picMkLst>
        </pc:picChg>
        <pc:picChg chg="del mod modCrop">
          <ac:chgData name="Henry Hakkinen" userId="a7e2a89b-4d5f-4a43-925f-fc8354cbe367" providerId="ADAL" clId="{39ED4BEA-E726-489D-A6BD-E5F03CA524E8}" dt="2025-11-25T15:25:02.965" v="16439" actId="21"/>
          <ac:picMkLst>
            <pc:docMk/>
            <pc:sldMk cId="84008634" sldId="423"/>
            <ac:picMk id="5" creationId="{F45FA677-458B-C7AA-EF62-E7C144827D71}"/>
          </ac:picMkLst>
        </pc:picChg>
        <pc:picChg chg="add del mod modCrop">
          <ac:chgData name="Henry Hakkinen" userId="a7e2a89b-4d5f-4a43-925f-fc8354cbe367" providerId="ADAL" clId="{39ED4BEA-E726-489D-A6BD-E5F03CA524E8}" dt="2025-11-25T15:25:02.965" v="16439" actId="21"/>
          <ac:picMkLst>
            <pc:docMk/>
            <pc:sldMk cId="84008634" sldId="423"/>
            <ac:picMk id="21" creationId="{7099C9D9-311D-2D00-6BAA-063DCE2FD14E}"/>
          </ac:picMkLst>
        </pc:picChg>
        <pc:cxnChg chg="add mod">
          <ac:chgData name="Henry Hakkinen" userId="a7e2a89b-4d5f-4a43-925f-fc8354cbe367" providerId="ADAL" clId="{39ED4BEA-E726-489D-A6BD-E5F03CA524E8}" dt="2025-11-13T15:13:16.265" v="10269"/>
          <ac:cxnSpMkLst>
            <pc:docMk/>
            <pc:sldMk cId="84008634" sldId="423"/>
            <ac:cxnSpMk id="15" creationId="{4C248DE8-33CB-BFD7-AA95-E1331942F8D5}"/>
          </ac:cxnSpMkLst>
        </pc:cxnChg>
        <pc:cxnChg chg="add mod">
          <ac:chgData name="Henry Hakkinen" userId="a7e2a89b-4d5f-4a43-925f-fc8354cbe367" providerId="ADAL" clId="{39ED4BEA-E726-489D-A6BD-E5F03CA524E8}" dt="2025-11-13T15:13:16.265" v="10269"/>
          <ac:cxnSpMkLst>
            <pc:docMk/>
            <pc:sldMk cId="84008634" sldId="423"/>
            <ac:cxnSpMk id="17" creationId="{B8D4CEB4-5C02-321B-8BDC-9CC44696284E}"/>
          </ac:cxnSpMkLst>
        </pc:cxnChg>
        <pc:cxnChg chg="mod">
          <ac:chgData name="Henry Hakkinen" userId="a7e2a89b-4d5f-4a43-925f-fc8354cbe367" providerId="ADAL" clId="{39ED4BEA-E726-489D-A6BD-E5F03CA524E8}" dt="2025-11-13T15:14:20.355" v="10294" actId="14100"/>
          <ac:cxnSpMkLst>
            <pc:docMk/>
            <pc:sldMk cId="84008634" sldId="423"/>
            <ac:cxnSpMk id="18" creationId="{1C546027-576E-F0E6-17A6-1D958F74AFE5}"/>
          </ac:cxnSpMkLst>
        </pc:cxnChg>
        <pc:cxnChg chg="add mod">
          <ac:chgData name="Henry Hakkinen" userId="a7e2a89b-4d5f-4a43-925f-fc8354cbe367" providerId="ADAL" clId="{39ED4BEA-E726-489D-A6BD-E5F03CA524E8}" dt="2025-11-13T15:14:18.200" v="10293" actId="14100"/>
          <ac:cxnSpMkLst>
            <pc:docMk/>
            <pc:sldMk cId="84008634" sldId="423"/>
            <ac:cxnSpMk id="19" creationId="{49A0DEF0-073F-FF96-36FC-C829CD33F1D0}"/>
          </ac:cxnSpMkLst>
        </pc:cxnChg>
      </pc:sldChg>
      <pc:sldChg chg="addSp delSp modSp add mod delAnim">
        <pc:chgData name="Henry Hakkinen" userId="a7e2a89b-4d5f-4a43-925f-fc8354cbe367" providerId="ADAL" clId="{39ED4BEA-E726-489D-A6BD-E5F03CA524E8}" dt="2025-11-13T15:11:40.982" v="10265" actId="1076"/>
        <pc:sldMkLst>
          <pc:docMk/>
          <pc:sldMk cId="3356825797" sldId="424"/>
        </pc:sldMkLst>
        <pc:spChg chg="add mod">
          <ac:chgData name="Henry Hakkinen" userId="a7e2a89b-4d5f-4a43-925f-fc8354cbe367" providerId="ADAL" clId="{39ED4BEA-E726-489D-A6BD-E5F03CA524E8}" dt="2025-11-13T12:56:45.573" v="8138" actId="478"/>
          <ac:spMkLst>
            <pc:docMk/>
            <pc:sldMk cId="3356825797" sldId="424"/>
            <ac:spMk id="9" creationId="{E392E960-70AE-C91D-25C0-2161B4106FF4}"/>
          </ac:spMkLst>
        </pc:spChg>
        <pc:spChg chg="add mod">
          <ac:chgData name="Henry Hakkinen" userId="a7e2a89b-4d5f-4a43-925f-fc8354cbe367" providerId="ADAL" clId="{39ED4BEA-E726-489D-A6BD-E5F03CA524E8}" dt="2025-11-13T15:11:40.982" v="10265" actId="1076"/>
          <ac:spMkLst>
            <pc:docMk/>
            <pc:sldMk cId="3356825797" sldId="424"/>
            <ac:spMk id="10" creationId="{CD229355-FF6C-0205-3FF4-879D932845C1}"/>
          </ac:spMkLst>
        </pc:spChg>
        <pc:picChg chg="mod">
          <ac:chgData name="Henry Hakkinen" userId="a7e2a89b-4d5f-4a43-925f-fc8354cbe367" providerId="ADAL" clId="{39ED4BEA-E726-489D-A6BD-E5F03CA524E8}" dt="2025-11-13T15:04:46.036" v="10152" actId="1076"/>
          <ac:picMkLst>
            <pc:docMk/>
            <pc:sldMk cId="3356825797" sldId="424"/>
            <ac:picMk id="6" creationId="{49ABDBE5-E22A-B8E1-A0C0-4D383B3A738C}"/>
          </ac:picMkLst>
        </pc:picChg>
      </pc:sldChg>
      <pc:sldChg chg="modSp add del mod ord">
        <pc:chgData name="Henry Hakkinen" userId="a7e2a89b-4d5f-4a43-925f-fc8354cbe367" providerId="ADAL" clId="{39ED4BEA-E726-489D-A6BD-E5F03CA524E8}" dt="2025-11-13T15:12:57.235" v="10266" actId="47"/>
        <pc:sldMkLst>
          <pc:docMk/>
          <pc:sldMk cId="3337792062" sldId="425"/>
        </pc:sldMkLst>
      </pc:sldChg>
      <pc:sldChg chg="modSp add modAnim">
        <pc:chgData name="Henry Hakkinen" userId="a7e2a89b-4d5f-4a43-925f-fc8354cbe367" providerId="ADAL" clId="{39ED4BEA-E726-489D-A6BD-E5F03CA524E8}" dt="2025-11-13T14:54:21.101" v="9460" actId="20577"/>
        <pc:sldMkLst>
          <pc:docMk/>
          <pc:sldMk cId="3100614890" sldId="426"/>
        </pc:sldMkLst>
        <pc:spChg chg="mod">
          <ac:chgData name="Henry Hakkinen" userId="a7e2a89b-4d5f-4a43-925f-fc8354cbe367" providerId="ADAL" clId="{39ED4BEA-E726-489D-A6BD-E5F03CA524E8}" dt="2025-11-13T14:54:21.101" v="9460" actId="20577"/>
          <ac:spMkLst>
            <pc:docMk/>
            <pc:sldMk cId="3100614890" sldId="426"/>
            <ac:spMk id="3" creationId="{0C4DD6B3-D0F9-DAAD-17C7-D5F74862262A}"/>
          </ac:spMkLst>
        </pc:spChg>
      </pc:sldChg>
      <pc:sldChg chg="addSp delSp modSp new del mod">
        <pc:chgData name="Henry Hakkinen" userId="a7e2a89b-4d5f-4a43-925f-fc8354cbe367" providerId="ADAL" clId="{39ED4BEA-E726-489D-A6BD-E5F03CA524E8}" dt="2025-11-13T15:17:52.830" v="10361" actId="47"/>
        <pc:sldMkLst>
          <pc:docMk/>
          <pc:sldMk cId="3149172320" sldId="427"/>
        </pc:sldMkLst>
      </pc:sldChg>
      <pc:sldChg chg="addSp delSp modSp new mod">
        <pc:chgData name="Henry Hakkinen" userId="a7e2a89b-4d5f-4a43-925f-fc8354cbe367" providerId="ADAL" clId="{39ED4BEA-E726-489D-A6BD-E5F03CA524E8}" dt="2025-11-13T14:49:26.787" v="8862" actId="208"/>
        <pc:sldMkLst>
          <pc:docMk/>
          <pc:sldMk cId="4279518258" sldId="428"/>
        </pc:sldMkLst>
        <pc:picChg chg="add mod">
          <ac:chgData name="Henry Hakkinen" userId="a7e2a89b-4d5f-4a43-925f-fc8354cbe367" providerId="ADAL" clId="{39ED4BEA-E726-489D-A6BD-E5F03CA524E8}" dt="2025-11-13T14:28:32.250" v="8634" actId="1076"/>
          <ac:picMkLst>
            <pc:docMk/>
            <pc:sldMk cId="4279518258" sldId="428"/>
            <ac:picMk id="9" creationId="{925114D4-630B-58E1-5C90-8995494D24F6}"/>
          </ac:picMkLst>
        </pc:picChg>
        <pc:picChg chg="add mod">
          <ac:chgData name="Henry Hakkinen" userId="a7e2a89b-4d5f-4a43-925f-fc8354cbe367" providerId="ADAL" clId="{39ED4BEA-E726-489D-A6BD-E5F03CA524E8}" dt="2025-11-13T14:46:24.380" v="8721" actId="1076"/>
          <ac:picMkLst>
            <pc:docMk/>
            <pc:sldMk cId="4279518258" sldId="428"/>
            <ac:picMk id="11" creationId="{21F572D4-414C-08C3-A313-D37544B029C9}"/>
          </ac:picMkLst>
        </pc:picChg>
        <pc:cxnChg chg="add mod">
          <ac:chgData name="Henry Hakkinen" userId="a7e2a89b-4d5f-4a43-925f-fc8354cbe367" providerId="ADAL" clId="{39ED4BEA-E726-489D-A6BD-E5F03CA524E8}" dt="2025-11-13T14:49:13.704" v="8861" actId="208"/>
          <ac:cxnSpMkLst>
            <pc:docMk/>
            <pc:sldMk cId="4279518258" sldId="428"/>
            <ac:cxnSpMk id="13" creationId="{FB40E62C-E85E-5FAE-CF32-A533F43C4BFB}"/>
          </ac:cxnSpMkLst>
        </pc:cxnChg>
        <pc:cxnChg chg="add mod">
          <ac:chgData name="Henry Hakkinen" userId="a7e2a89b-4d5f-4a43-925f-fc8354cbe367" providerId="ADAL" clId="{39ED4BEA-E726-489D-A6BD-E5F03CA524E8}" dt="2025-11-13T14:49:26.787" v="8862" actId="208"/>
          <ac:cxnSpMkLst>
            <pc:docMk/>
            <pc:sldMk cId="4279518258" sldId="428"/>
            <ac:cxnSpMk id="16" creationId="{702A7CEB-F3BB-BC57-E972-CD7DB00E82EA}"/>
          </ac:cxnSpMkLst>
        </pc:cxnChg>
        <pc:cxnChg chg="add mod">
          <ac:chgData name="Henry Hakkinen" userId="a7e2a89b-4d5f-4a43-925f-fc8354cbe367" providerId="ADAL" clId="{39ED4BEA-E726-489D-A6BD-E5F03CA524E8}" dt="2025-11-13T14:49:13.704" v="8861" actId="208"/>
          <ac:cxnSpMkLst>
            <pc:docMk/>
            <pc:sldMk cId="4279518258" sldId="428"/>
            <ac:cxnSpMk id="20" creationId="{1E464764-4D4D-1ECF-7AC4-56EC7A4D907C}"/>
          </ac:cxnSpMkLst>
        </pc:cxnChg>
        <pc:cxnChg chg="add mod">
          <ac:chgData name="Henry Hakkinen" userId="a7e2a89b-4d5f-4a43-925f-fc8354cbe367" providerId="ADAL" clId="{39ED4BEA-E726-489D-A6BD-E5F03CA524E8}" dt="2025-11-13T14:49:13.704" v="8861" actId="208"/>
          <ac:cxnSpMkLst>
            <pc:docMk/>
            <pc:sldMk cId="4279518258" sldId="428"/>
            <ac:cxnSpMk id="23" creationId="{921992F1-DBC1-6571-A28B-3817E5F5BD2C}"/>
          </ac:cxnSpMkLst>
        </pc:cxnChg>
        <pc:cxnChg chg="add mod">
          <ac:chgData name="Henry Hakkinen" userId="a7e2a89b-4d5f-4a43-925f-fc8354cbe367" providerId="ADAL" clId="{39ED4BEA-E726-489D-A6BD-E5F03CA524E8}" dt="2025-11-13T14:49:13.704" v="8861" actId="208"/>
          <ac:cxnSpMkLst>
            <pc:docMk/>
            <pc:sldMk cId="4279518258" sldId="428"/>
            <ac:cxnSpMk id="26" creationId="{B7227091-CF6E-706A-EC89-4E33DDAF915C}"/>
          </ac:cxnSpMkLst>
        </pc:cxnChg>
        <pc:cxnChg chg="add mod">
          <ac:chgData name="Henry Hakkinen" userId="a7e2a89b-4d5f-4a43-925f-fc8354cbe367" providerId="ADAL" clId="{39ED4BEA-E726-489D-A6BD-E5F03CA524E8}" dt="2025-11-13T14:49:26.787" v="8862" actId="208"/>
          <ac:cxnSpMkLst>
            <pc:docMk/>
            <pc:sldMk cId="4279518258" sldId="428"/>
            <ac:cxnSpMk id="29" creationId="{E55FD2FE-8745-0F6A-17D8-1C8E89E32BF1}"/>
          </ac:cxnSpMkLst>
        </pc:cxnChg>
        <pc:cxnChg chg="add mod">
          <ac:chgData name="Henry Hakkinen" userId="a7e2a89b-4d5f-4a43-925f-fc8354cbe367" providerId="ADAL" clId="{39ED4BEA-E726-489D-A6BD-E5F03CA524E8}" dt="2025-11-13T14:49:26.787" v="8862" actId="208"/>
          <ac:cxnSpMkLst>
            <pc:docMk/>
            <pc:sldMk cId="4279518258" sldId="428"/>
            <ac:cxnSpMk id="32" creationId="{8415A6F3-C385-0224-E294-0018C341B7FC}"/>
          </ac:cxnSpMkLst>
        </pc:cxnChg>
        <pc:cxnChg chg="add mod">
          <ac:chgData name="Henry Hakkinen" userId="a7e2a89b-4d5f-4a43-925f-fc8354cbe367" providerId="ADAL" clId="{39ED4BEA-E726-489D-A6BD-E5F03CA524E8}" dt="2025-11-13T14:49:26.787" v="8862" actId="208"/>
          <ac:cxnSpMkLst>
            <pc:docMk/>
            <pc:sldMk cId="4279518258" sldId="428"/>
            <ac:cxnSpMk id="35" creationId="{526B1AEF-31B6-DD2F-9955-B8B729FC284F}"/>
          </ac:cxnSpMkLst>
        </pc:cxnChg>
        <pc:cxnChg chg="add mod">
          <ac:chgData name="Henry Hakkinen" userId="a7e2a89b-4d5f-4a43-925f-fc8354cbe367" providerId="ADAL" clId="{39ED4BEA-E726-489D-A6BD-E5F03CA524E8}" dt="2025-11-13T14:49:26.787" v="8862" actId="208"/>
          <ac:cxnSpMkLst>
            <pc:docMk/>
            <pc:sldMk cId="4279518258" sldId="428"/>
            <ac:cxnSpMk id="38" creationId="{EE4423BE-8392-79E2-F9BB-B7173FBBEEB8}"/>
          </ac:cxnSpMkLst>
        </pc:cxnChg>
      </pc:sldChg>
      <pc:sldChg chg="modSp add mod ord modAnim">
        <pc:chgData name="Henry Hakkinen" userId="a7e2a89b-4d5f-4a43-925f-fc8354cbe367" providerId="ADAL" clId="{39ED4BEA-E726-489D-A6BD-E5F03CA524E8}" dt="2025-11-25T15:01:56.049" v="16316"/>
        <pc:sldMkLst>
          <pc:docMk/>
          <pc:sldMk cId="3041639672" sldId="429"/>
        </pc:sldMkLst>
        <pc:spChg chg="mod">
          <ac:chgData name="Henry Hakkinen" userId="a7e2a89b-4d5f-4a43-925f-fc8354cbe367" providerId="ADAL" clId="{39ED4BEA-E726-489D-A6BD-E5F03CA524E8}" dt="2025-11-13T14:51:10.178" v="9065" actId="114"/>
          <ac:spMkLst>
            <pc:docMk/>
            <pc:sldMk cId="3041639672" sldId="429"/>
            <ac:spMk id="10" creationId="{F8555DB8-994E-7FEB-5CE0-F0237B8B1B8C}"/>
          </ac:spMkLst>
        </pc:spChg>
      </pc:sldChg>
      <pc:sldChg chg="addSp delSp modSp add mod ord modAnim">
        <pc:chgData name="Henry Hakkinen" userId="a7e2a89b-4d5f-4a43-925f-fc8354cbe367" providerId="ADAL" clId="{39ED4BEA-E726-489D-A6BD-E5F03CA524E8}" dt="2025-11-25T15:02:12.662" v="16320"/>
        <pc:sldMkLst>
          <pc:docMk/>
          <pc:sldMk cId="1365191169" sldId="430"/>
        </pc:sldMkLst>
        <pc:spChg chg="mod">
          <ac:chgData name="Henry Hakkinen" userId="a7e2a89b-4d5f-4a43-925f-fc8354cbe367" providerId="ADAL" clId="{39ED4BEA-E726-489D-A6BD-E5F03CA524E8}" dt="2025-11-13T14:57:33.847" v="9787" actId="20577"/>
          <ac:spMkLst>
            <pc:docMk/>
            <pc:sldMk cId="1365191169" sldId="430"/>
            <ac:spMk id="10" creationId="{94247C45-3892-0480-73D6-7BAB0F35E1C2}"/>
          </ac:spMkLst>
        </pc:spChg>
        <pc:picChg chg="add mod">
          <ac:chgData name="Henry Hakkinen" userId="a7e2a89b-4d5f-4a43-925f-fc8354cbe367" providerId="ADAL" clId="{39ED4BEA-E726-489D-A6BD-E5F03CA524E8}" dt="2025-11-13T14:57:01.737" v="9685" actId="1076"/>
          <ac:picMkLst>
            <pc:docMk/>
            <pc:sldMk cId="1365191169" sldId="430"/>
            <ac:picMk id="6" creationId="{DC6DE16F-8D12-A220-016E-CBE0B0A95D8B}"/>
          </ac:picMkLst>
        </pc:picChg>
      </pc:sldChg>
      <pc:sldChg chg="addSp modSp add mod ord modAnim">
        <pc:chgData name="Henry Hakkinen" userId="a7e2a89b-4d5f-4a43-925f-fc8354cbe367" providerId="ADAL" clId="{39ED4BEA-E726-489D-A6BD-E5F03CA524E8}" dt="2025-11-25T15:02:07.236" v="16318"/>
        <pc:sldMkLst>
          <pc:docMk/>
          <pc:sldMk cId="4033224180" sldId="431"/>
        </pc:sldMkLst>
        <pc:spChg chg="mod">
          <ac:chgData name="Henry Hakkinen" userId="a7e2a89b-4d5f-4a43-925f-fc8354cbe367" providerId="ADAL" clId="{39ED4BEA-E726-489D-A6BD-E5F03CA524E8}" dt="2025-11-13T15:03:00.502" v="10147" actId="20577"/>
          <ac:spMkLst>
            <pc:docMk/>
            <pc:sldMk cId="4033224180" sldId="431"/>
            <ac:spMk id="10" creationId="{B0050EA8-E349-2DF4-DB18-696A0B9234A8}"/>
          </ac:spMkLst>
        </pc:spChg>
        <pc:picChg chg="add mod modCrop">
          <ac:chgData name="Henry Hakkinen" userId="a7e2a89b-4d5f-4a43-925f-fc8354cbe367" providerId="ADAL" clId="{39ED4BEA-E726-489D-A6BD-E5F03CA524E8}" dt="2025-11-13T15:01:44.713" v="10031" actId="1076"/>
          <ac:picMkLst>
            <pc:docMk/>
            <pc:sldMk cId="4033224180" sldId="431"/>
            <ac:picMk id="4" creationId="{75F42E50-2E55-3C71-C642-B3CA2D37E3CA}"/>
          </ac:picMkLst>
        </pc:picChg>
        <pc:picChg chg="mod modCrop">
          <ac:chgData name="Henry Hakkinen" userId="a7e2a89b-4d5f-4a43-925f-fc8354cbe367" providerId="ADAL" clId="{39ED4BEA-E726-489D-A6BD-E5F03CA524E8}" dt="2025-11-13T15:01:52.384" v="10032" actId="732"/>
          <ac:picMkLst>
            <pc:docMk/>
            <pc:sldMk cId="4033224180" sldId="431"/>
            <ac:picMk id="9" creationId="{2B5B3922-84AA-4B8B-A3AF-CEBA34CA56DE}"/>
          </ac:picMkLst>
        </pc:picChg>
      </pc:sldChg>
      <pc:sldChg chg="add del">
        <pc:chgData name="Henry Hakkinen" userId="a7e2a89b-4d5f-4a43-925f-fc8354cbe367" providerId="ADAL" clId="{39ED4BEA-E726-489D-A6BD-E5F03CA524E8}" dt="2025-11-13T15:14:28.953" v="10296" actId="47"/>
        <pc:sldMkLst>
          <pc:docMk/>
          <pc:sldMk cId="1911280840" sldId="432"/>
        </pc:sldMkLst>
      </pc:sldChg>
      <pc:sldChg chg="addSp modSp add mod modAnim">
        <pc:chgData name="Henry Hakkinen" userId="a7e2a89b-4d5f-4a43-925f-fc8354cbe367" providerId="ADAL" clId="{39ED4BEA-E726-489D-A6BD-E5F03CA524E8}" dt="2025-11-25T17:06:20.039" v="16509" actId="27636"/>
        <pc:sldMkLst>
          <pc:docMk/>
          <pc:sldMk cId="2028807617" sldId="432"/>
        </pc:sldMkLst>
        <pc:spChg chg="mod">
          <ac:chgData name="Henry Hakkinen" userId="a7e2a89b-4d5f-4a43-925f-fc8354cbe367" providerId="ADAL" clId="{39ED4BEA-E726-489D-A6BD-E5F03CA524E8}" dt="2025-11-25T17:06:20.039" v="16509" actId="27636"/>
          <ac:spMkLst>
            <pc:docMk/>
            <pc:sldMk cId="2028807617" sldId="432"/>
            <ac:spMk id="3" creationId="{A52A8BF7-442B-A8F0-EFBB-7A15709247E5}"/>
          </ac:spMkLst>
        </pc:spChg>
        <pc:spChg chg="add mod">
          <ac:chgData name="Henry Hakkinen" userId="a7e2a89b-4d5f-4a43-925f-fc8354cbe367" providerId="ADAL" clId="{39ED4BEA-E726-489D-A6BD-E5F03CA524E8}" dt="2025-11-25T17:06:16.415" v="16506" actId="1076"/>
          <ac:spMkLst>
            <pc:docMk/>
            <pc:sldMk cId="2028807617" sldId="432"/>
            <ac:spMk id="5" creationId="{8D7B7C29-CFC5-0C4F-6F8F-5AFFCB30D5F5}"/>
          </ac:spMkLst>
        </pc:spChg>
        <pc:picChg chg="add mod">
          <ac:chgData name="Henry Hakkinen" userId="a7e2a89b-4d5f-4a43-925f-fc8354cbe367" providerId="ADAL" clId="{39ED4BEA-E726-489D-A6BD-E5F03CA524E8}" dt="2025-11-25T17:06:16.415" v="16506" actId="1076"/>
          <ac:picMkLst>
            <pc:docMk/>
            <pc:sldMk cId="2028807617" sldId="432"/>
            <ac:picMk id="4" creationId="{B20BB199-77AA-2C5B-ED85-034632FB3A0E}"/>
          </ac:picMkLst>
        </pc:picChg>
      </pc:sldChg>
      <pc:sldChg chg="delSp modSp add mod">
        <pc:chgData name="Henry Hakkinen" userId="a7e2a89b-4d5f-4a43-925f-fc8354cbe367" providerId="ADAL" clId="{39ED4BEA-E726-489D-A6BD-E5F03CA524E8}" dt="2025-11-25T15:02:35.762" v="16327" actId="14100"/>
        <pc:sldMkLst>
          <pc:docMk/>
          <pc:sldMk cId="1285587155" sldId="433"/>
        </pc:sldMkLst>
        <pc:spChg chg="mod">
          <ac:chgData name="Henry Hakkinen" userId="a7e2a89b-4d5f-4a43-925f-fc8354cbe367" providerId="ADAL" clId="{39ED4BEA-E726-489D-A6BD-E5F03CA524E8}" dt="2025-11-25T15:02:35.762" v="16327" actId="14100"/>
          <ac:spMkLst>
            <pc:docMk/>
            <pc:sldMk cId="1285587155" sldId="433"/>
            <ac:spMk id="2" creationId="{0F83E663-C2F2-F97C-59F3-3402DCF2B553}"/>
          </ac:spMkLst>
        </pc:spChg>
        <pc:spChg chg="mod">
          <ac:chgData name="Henry Hakkinen" userId="a7e2a89b-4d5f-4a43-925f-fc8354cbe367" providerId="ADAL" clId="{39ED4BEA-E726-489D-A6BD-E5F03CA524E8}" dt="2025-11-13T15:15:59.287" v="10335" actId="1076"/>
          <ac:spMkLst>
            <pc:docMk/>
            <pc:sldMk cId="1285587155" sldId="433"/>
            <ac:spMk id="20" creationId="{4336C556-2874-5DD0-E9BA-0843886F6B5C}"/>
          </ac:spMkLst>
        </pc:spChg>
      </pc:sldChg>
      <pc:sldChg chg="addSp delSp modSp add mod ord modAnim">
        <pc:chgData name="Henry Hakkinen" userId="a7e2a89b-4d5f-4a43-925f-fc8354cbe367" providerId="ADAL" clId="{39ED4BEA-E726-489D-A6BD-E5F03CA524E8}" dt="2025-11-25T15:03:50.156" v="16339"/>
        <pc:sldMkLst>
          <pc:docMk/>
          <pc:sldMk cId="1984548429" sldId="434"/>
        </pc:sldMkLst>
        <pc:spChg chg="mod">
          <ac:chgData name="Henry Hakkinen" userId="a7e2a89b-4d5f-4a43-925f-fc8354cbe367" providerId="ADAL" clId="{39ED4BEA-E726-489D-A6BD-E5F03CA524E8}" dt="2025-11-25T13:32:42.680" v="14393" actId="20577"/>
          <ac:spMkLst>
            <pc:docMk/>
            <pc:sldMk cId="1984548429" sldId="434"/>
            <ac:spMk id="3" creationId="{A2CA1643-E137-72C1-2582-3F01944EAAFD}"/>
          </ac:spMkLst>
        </pc:spChg>
        <pc:spChg chg="del">
          <ac:chgData name="Henry Hakkinen" userId="a7e2a89b-4d5f-4a43-925f-fc8354cbe367" providerId="ADAL" clId="{39ED4BEA-E726-489D-A6BD-E5F03CA524E8}" dt="2025-11-25T15:03:28.864" v="16333" actId="478"/>
          <ac:spMkLst>
            <pc:docMk/>
            <pc:sldMk cId="1984548429" sldId="434"/>
            <ac:spMk id="4" creationId="{2FC75133-C786-AD65-765A-1F15B065ED6B}"/>
          </ac:spMkLst>
        </pc:spChg>
        <pc:picChg chg="add del mod">
          <ac:chgData name="Henry Hakkinen" userId="a7e2a89b-4d5f-4a43-925f-fc8354cbe367" providerId="ADAL" clId="{39ED4BEA-E726-489D-A6BD-E5F03CA524E8}" dt="2025-11-25T15:03:38.608" v="16335" actId="478"/>
          <ac:picMkLst>
            <pc:docMk/>
            <pc:sldMk cId="1984548429" sldId="434"/>
            <ac:picMk id="6" creationId="{D2A03DC8-2DFD-2D6F-922F-0BBA97C5C983}"/>
          </ac:picMkLst>
        </pc:picChg>
        <pc:picChg chg="add mod">
          <ac:chgData name="Henry Hakkinen" userId="a7e2a89b-4d5f-4a43-925f-fc8354cbe367" providerId="ADAL" clId="{39ED4BEA-E726-489D-A6BD-E5F03CA524E8}" dt="2025-11-25T15:03:42.671" v="16337" actId="1076"/>
          <ac:picMkLst>
            <pc:docMk/>
            <pc:sldMk cId="1984548429" sldId="434"/>
            <ac:picMk id="8" creationId="{97B04827-6199-4241-6CA4-D8367EB3EC73}"/>
          </ac:picMkLst>
        </pc:picChg>
      </pc:sldChg>
      <pc:sldChg chg="modSp add mod modAnim">
        <pc:chgData name="Henry Hakkinen" userId="a7e2a89b-4d5f-4a43-925f-fc8354cbe367" providerId="ADAL" clId="{39ED4BEA-E726-489D-A6BD-E5F03CA524E8}" dt="2025-11-25T15:04:37.616" v="16345"/>
        <pc:sldMkLst>
          <pc:docMk/>
          <pc:sldMk cId="3885629993" sldId="435"/>
        </pc:sldMkLst>
        <pc:spChg chg="mod">
          <ac:chgData name="Henry Hakkinen" userId="a7e2a89b-4d5f-4a43-925f-fc8354cbe367" providerId="ADAL" clId="{39ED4BEA-E726-489D-A6BD-E5F03CA524E8}" dt="2025-11-25T14:08:56.790" v="15773" actId="20577"/>
          <ac:spMkLst>
            <pc:docMk/>
            <pc:sldMk cId="3885629993" sldId="435"/>
            <ac:spMk id="2" creationId="{EC863CC5-4F52-2627-2AAB-DE9A71450942}"/>
          </ac:spMkLst>
        </pc:spChg>
        <pc:spChg chg="mod">
          <ac:chgData name="Henry Hakkinen" userId="a7e2a89b-4d5f-4a43-925f-fc8354cbe367" providerId="ADAL" clId="{39ED4BEA-E726-489D-A6BD-E5F03CA524E8}" dt="2025-11-13T15:16:40.689" v="10342" actId="20577"/>
          <ac:spMkLst>
            <pc:docMk/>
            <pc:sldMk cId="3885629993" sldId="435"/>
            <ac:spMk id="3" creationId="{272D5412-271F-E586-4C0E-723098CA1F35}"/>
          </ac:spMkLst>
        </pc:spChg>
      </pc:sldChg>
      <pc:sldChg chg="addSp delSp modSp add mod modAnim">
        <pc:chgData name="Henry Hakkinen" userId="a7e2a89b-4d5f-4a43-925f-fc8354cbe367" providerId="ADAL" clId="{39ED4BEA-E726-489D-A6BD-E5F03CA524E8}" dt="2025-11-25T15:01:32.953" v="16307"/>
        <pc:sldMkLst>
          <pc:docMk/>
          <pc:sldMk cId="3100566666" sldId="436"/>
        </pc:sldMkLst>
        <pc:spChg chg="mod">
          <ac:chgData name="Henry Hakkinen" userId="a7e2a89b-4d5f-4a43-925f-fc8354cbe367" providerId="ADAL" clId="{39ED4BEA-E726-489D-A6BD-E5F03CA524E8}" dt="2025-11-13T15:17:51.480" v="10360"/>
          <ac:spMkLst>
            <pc:docMk/>
            <pc:sldMk cId="3100566666" sldId="436"/>
            <ac:spMk id="2" creationId="{C1672DC0-1775-614A-DCAD-E7BEDFAF8755}"/>
          </ac:spMkLst>
        </pc:spChg>
        <pc:spChg chg="mod">
          <ac:chgData name="Henry Hakkinen" userId="a7e2a89b-4d5f-4a43-925f-fc8354cbe367" providerId="ADAL" clId="{39ED4BEA-E726-489D-A6BD-E5F03CA524E8}" dt="2025-11-25T15:00:25.514" v="16293" actId="14100"/>
          <ac:spMkLst>
            <pc:docMk/>
            <pc:sldMk cId="3100566666" sldId="436"/>
            <ac:spMk id="3" creationId="{901E049B-0DE9-190B-123C-BB0904B75320}"/>
          </ac:spMkLst>
        </pc:spChg>
        <pc:spChg chg="mod">
          <ac:chgData name="Henry Hakkinen" userId="a7e2a89b-4d5f-4a43-925f-fc8354cbe367" providerId="ADAL" clId="{39ED4BEA-E726-489D-A6BD-E5F03CA524E8}" dt="2025-11-25T15:00:40.154" v="16298" actId="1076"/>
          <ac:spMkLst>
            <pc:docMk/>
            <pc:sldMk cId="3100566666" sldId="436"/>
            <ac:spMk id="13" creationId="{CB1141A5-34CD-9073-4642-51ADC03B481F}"/>
          </ac:spMkLst>
        </pc:spChg>
        <pc:picChg chg="del">
          <ac:chgData name="Henry Hakkinen" userId="a7e2a89b-4d5f-4a43-925f-fc8354cbe367" providerId="ADAL" clId="{39ED4BEA-E726-489D-A6BD-E5F03CA524E8}" dt="2025-11-25T15:00:32.519" v="16294" actId="478"/>
          <ac:picMkLst>
            <pc:docMk/>
            <pc:sldMk cId="3100566666" sldId="436"/>
            <ac:picMk id="4" creationId="{0496ABD2-31F5-A522-ED4B-04C60C460588}"/>
          </ac:picMkLst>
        </pc:picChg>
        <pc:picChg chg="add mod ord">
          <ac:chgData name="Henry Hakkinen" userId="a7e2a89b-4d5f-4a43-925f-fc8354cbe367" providerId="ADAL" clId="{39ED4BEA-E726-489D-A6BD-E5F03CA524E8}" dt="2025-11-25T15:00:55.818" v="16299" actId="1076"/>
          <ac:picMkLst>
            <pc:docMk/>
            <pc:sldMk cId="3100566666" sldId="436"/>
            <ac:picMk id="7" creationId="{BB16F19D-4F54-C3F2-91F3-EE804F09AC2A}"/>
          </ac:picMkLst>
        </pc:picChg>
        <pc:picChg chg="mod">
          <ac:chgData name="Henry Hakkinen" userId="a7e2a89b-4d5f-4a43-925f-fc8354cbe367" providerId="ADAL" clId="{39ED4BEA-E726-489D-A6BD-E5F03CA524E8}" dt="2025-11-25T15:00:58.284" v="16300" actId="1076"/>
          <ac:picMkLst>
            <pc:docMk/>
            <pc:sldMk cId="3100566666" sldId="436"/>
            <ac:picMk id="14" creationId="{4DCF6EBE-F2B1-8241-1E53-373B0A8925CB}"/>
          </ac:picMkLst>
        </pc:picChg>
        <pc:cxnChg chg="mod">
          <ac:chgData name="Henry Hakkinen" userId="a7e2a89b-4d5f-4a43-925f-fc8354cbe367" providerId="ADAL" clId="{39ED4BEA-E726-489D-A6BD-E5F03CA524E8}" dt="2025-11-25T15:01:08.891" v="16301" actId="1076"/>
          <ac:cxnSpMkLst>
            <pc:docMk/>
            <pc:sldMk cId="3100566666" sldId="436"/>
            <ac:cxnSpMk id="5" creationId="{A66400F3-5D1A-3694-CB48-D4DC00DDEF17}"/>
          </ac:cxnSpMkLst>
        </pc:cxnChg>
        <pc:cxnChg chg="mod">
          <ac:chgData name="Henry Hakkinen" userId="a7e2a89b-4d5f-4a43-925f-fc8354cbe367" providerId="ADAL" clId="{39ED4BEA-E726-489D-A6BD-E5F03CA524E8}" dt="2025-11-25T15:01:08.891" v="16301" actId="1076"/>
          <ac:cxnSpMkLst>
            <pc:docMk/>
            <pc:sldMk cId="3100566666" sldId="436"/>
            <ac:cxnSpMk id="6" creationId="{4DA8DFC8-6059-71F4-2101-3E945DDDEA79}"/>
          </ac:cxnSpMkLst>
        </pc:cxnChg>
        <pc:cxnChg chg="mod">
          <ac:chgData name="Henry Hakkinen" userId="a7e2a89b-4d5f-4a43-925f-fc8354cbe367" providerId="ADAL" clId="{39ED4BEA-E726-489D-A6BD-E5F03CA524E8}" dt="2025-11-25T15:01:08.891" v="16301" actId="1076"/>
          <ac:cxnSpMkLst>
            <pc:docMk/>
            <pc:sldMk cId="3100566666" sldId="436"/>
            <ac:cxnSpMk id="9" creationId="{5B8BB1E4-0FBC-413D-B486-C74F1749AC28}"/>
          </ac:cxnSpMkLst>
        </pc:cxnChg>
      </pc:sldChg>
      <pc:sldChg chg="addSp delSp modSp add mod modAnim">
        <pc:chgData name="Henry Hakkinen" userId="a7e2a89b-4d5f-4a43-925f-fc8354cbe367" providerId="ADAL" clId="{39ED4BEA-E726-489D-A6BD-E5F03CA524E8}" dt="2025-11-25T17:06:50.619" v="16510"/>
        <pc:sldMkLst>
          <pc:docMk/>
          <pc:sldMk cId="1132905390" sldId="437"/>
        </pc:sldMkLst>
        <pc:spChg chg="mod">
          <ac:chgData name="Henry Hakkinen" userId="a7e2a89b-4d5f-4a43-925f-fc8354cbe367" providerId="ADAL" clId="{39ED4BEA-E726-489D-A6BD-E5F03CA524E8}" dt="2025-11-25T13:37:00.794" v="14827" actId="20577"/>
          <ac:spMkLst>
            <pc:docMk/>
            <pc:sldMk cId="1132905390" sldId="437"/>
            <ac:spMk id="3" creationId="{901E049B-0DE9-190B-123C-BB0904B75320}"/>
          </ac:spMkLst>
        </pc:spChg>
        <pc:spChg chg="add mod">
          <ac:chgData name="Henry Hakkinen" userId="a7e2a89b-4d5f-4a43-925f-fc8354cbe367" providerId="ADAL" clId="{39ED4BEA-E726-489D-A6BD-E5F03CA524E8}" dt="2025-11-25T15:01:21.653" v="16303"/>
          <ac:spMkLst>
            <pc:docMk/>
            <pc:sldMk cId="1132905390" sldId="437"/>
            <ac:spMk id="12" creationId="{DBADDB2B-AE42-A037-1086-2414222D8978}"/>
          </ac:spMkLst>
        </pc:spChg>
        <pc:spChg chg="del">
          <ac:chgData name="Henry Hakkinen" userId="a7e2a89b-4d5f-4a43-925f-fc8354cbe367" providerId="ADAL" clId="{39ED4BEA-E726-489D-A6BD-E5F03CA524E8}" dt="2025-11-25T15:01:21.447" v="16302" actId="478"/>
          <ac:spMkLst>
            <pc:docMk/>
            <pc:sldMk cId="1132905390" sldId="437"/>
            <ac:spMk id="13" creationId="{CB1141A5-34CD-9073-4642-51ADC03B481F}"/>
          </ac:spMkLst>
        </pc:spChg>
        <pc:picChg chg="del">
          <ac:chgData name="Henry Hakkinen" userId="a7e2a89b-4d5f-4a43-925f-fc8354cbe367" providerId="ADAL" clId="{39ED4BEA-E726-489D-A6BD-E5F03CA524E8}" dt="2025-11-25T15:01:21.447" v="16302" actId="478"/>
          <ac:picMkLst>
            <pc:docMk/>
            <pc:sldMk cId="1132905390" sldId="437"/>
            <ac:picMk id="4" creationId="{0496ABD2-31F5-A522-ED4B-04C60C460588}"/>
          </ac:picMkLst>
        </pc:picChg>
        <pc:picChg chg="add mod">
          <ac:chgData name="Henry Hakkinen" userId="a7e2a89b-4d5f-4a43-925f-fc8354cbe367" providerId="ADAL" clId="{39ED4BEA-E726-489D-A6BD-E5F03CA524E8}" dt="2025-11-25T15:01:21.653" v="16303"/>
          <ac:picMkLst>
            <pc:docMk/>
            <pc:sldMk cId="1132905390" sldId="437"/>
            <ac:picMk id="7" creationId="{4295FF05-6FEA-4790-D216-75DE45DAB527}"/>
          </ac:picMkLst>
        </pc:picChg>
        <pc:picChg chg="del">
          <ac:chgData name="Henry Hakkinen" userId="a7e2a89b-4d5f-4a43-925f-fc8354cbe367" providerId="ADAL" clId="{39ED4BEA-E726-489D-A6BD-E5F03CA524E8}" dt="2025-11-25T15:01:21.447" v="16302" actId="478"/>
          <ac:picMkLst>
            <pc:docMk/>
            <pc:sldMk cId="1132905390" sldId="437"/>
            <ac:picMk id="14" creationId="{4DCF6EBE-F2B1-8241-1E53-373B0A8925CB}"/>
          </ac:picMkLst>
        </pc:picChg>
        <pc:picChg chg="add mod">
          <ac:chgData name="Henry Hakkinen" userId="a7e2a89b-4d5f-4a43-925f-fc8354cbe367" providerId="ADAL" clId="{39ED4BEA-E726-489D-A6BD-E5F03CA524E8}" dt="2025-11-25T15:01:21.653" v="16303"/>
          <ac:picMkLst>
            <pc:docMk/>
            <pc:sldMk cId="1132905390" sldId="437"/>
            <ac:picMk id="15" creationId="{B44D34D6-11F1-1BE4-84FC-70F3F108891D}"/>
          </ac:picMkLst>
        </pc:picChg>
        <pc:cxnChg chg="del">
          <ac:chgData name="Henry Hakkinen" userId="a7e2a89b-4d5f-4a43-925f-fc8354cbe367" providerId="ADAL" clId="{39ED4BEA-E726-489D-A6BD-E5F03CA524E8}" dt="2025-11-25T15:01:21.447" v="16302" actId="478"/>
          <ac:cxnSpMkLst>
            <pc:docMk/>
            <pc:sldMk cId="1132905390" sldId="437"/>
            <ac:cxnSpMk id="5" creationId="{A66400F3-5D1A-3694-CB48-D4DC00DDEF17}"/>
          </ac:cxnSpMkLst>
        </pc:cxnChg>
        <pc:cxnChg chg="del">
          <ac:chgData name="Henry Hakkinen" userId="a7e2a89b-4d5f-4a43-925f-fc8354cbe367" providerId="ADAL" clId="{39ED4BEA-E726-489D-A6BD-E5F03CA524E8}" dt="2025-11-25T15:01:21.447" v="16302" actId="478"/>
          <ac:cxnSpMkLst>
            <pc:docMk/>
            <pc:sldMk cId="1132905390" sldId="437"/>
            <ac:cxnSpMk id="6" creationId="{4DA8DFC8-6059-71F4-2101-3E945DDDEA79}"/>
          </ac:cxnSpMkLst>
        </pc:cxnChg>
        <pc:cxnChg chg="add mod">
          <ac:chgData name="Henry Hakkinen" userId="a7e2a89b-4d5f-4a43-925f-fc8354cbe367" providerId="ADAL" clId="{39ED4BEA-E726-489D-A6BD-E5F03CA524E8}" dt="2025-11-25T15:01:21.653" v="16303"/>
          <ac:cxnSpMkLst>
            <pc:docMk/>
            <pc:sldMk cId="1132905390" sldId="437"/>
            <ac:cxnSpMk id="8" creationId="{0A2745F7-0FD7-D805-7253-6AB9EA5A778A}"/>
          </ac:cxnSpMkLst>
        </pc:cxnChg>
        <pc:cxnChg chg="del">
          <ac:chgData name="Henry Hakkinen" userId="a7e2a89b-4d5f-4a43-925f-fc8354cbe367" providerId="ADAL" clId="{39ED4BEA-E726-489D-A6BD-E5F03CA524E8}" dt="2025-11-25T15:01:21.447" v="16302" actId="478"/>
          <ac:cxnSpMkLst>
            <pc:docMk/>
            <pc:sldMk cId="1132905390" sldId="437"/>
            <ac:cxnSpMk id="9" creationId="{5B8BB1E4-0FBC-413D-B486-C74F1749AC28}"/>
          </ac:cxnSpMkLst>
        </pc:cxnChg>
        <pc:cxnChg chg="add mod">
          <ac:chgData name="Henry Hakkinen" userId="a7e2a89b-4d5f-4a43-925f-fc8354cbe367" providerId="ADAL" clId="{39ED4BEA-E726-489D-A6BD-E5F03CA524E8}" dt="2025-11-25T15:01:21.653" v="16303"/>
          <ac:cxnSpMkLst>
            <pc:docMk/>
            <pc:sldMk cId="1132905390" sldId="437"/>
            <ac:cxnSpMk id="10" creationId="{2E2678E8-D5E1-FBC4-1C18-04810EDE76D8}"/>
          </ac:cxnSpMkLst>
        </pc:cxnChg>
        <pc:cxnChg chg="add mod">
          <ac:chgData name="Henry Hakkinen" userId="a7e2a89b-4d5f-4a43-925f-fc8354cbe367" providerId="ADAL" clId="{39ED4BEA-E726-489D-A6BD-E5F03CA524E8}" dt="2025-11-25T15:01:21.653" v="16303"/>
          <ac:cxnSpMkLst>
            <pc:docMk/>
            <pc:sldMk cId="1132905390" sldId="437"/>
            <ac:cxnSpMk id="11" creationId="{4932EE32-3D29-EE1A-44F1-79DF72B98CAF}"/>
          </ac:cxnSpMkLst>
        </pc:cxnChg>
      </pc:sldChg>
      <pc:sldChg chg="addSp delSp modSp add mod modAnim">
        <pc:chgData name="Henry Hakkinen" userId="a7e2a89b-4d5f-4a43-925f-fc8354cbe367" providerId="ADAL" clId="{39ED4BEA-E726-489D-A6BD-E5F03CA524E8}" dt="2025-11-25T15:01:49.700" v="16314"/>
        <pc:sldMkLst>
          <pc:docMk/>
          <pc:sldMk cId="1557295281" sldId="438"/>
        </pc:sldMkLst>
        <pc:spChg chg="mod">
          <ac:chgData name="Henry Hakkinen" userId="a7e2a89b-4d5f-4a43-925f-fc8354cbe367" providerId="ADAL" clId="{39ED4BEA-E726-489D-A6BD-E5F03CA524E8}" dt="2025-11-25T15:01:46.372" v="16312" actId="20577"/>
          <ac:spMkLst>
            <pc:docMk/>
            <pc:sldMk cId="1557295281" sldId="438"/>
            <ac:spMk id="3" creationId="{052591F6-9813-0908-CC5B-DA762C9FF875}"/>
          </ac:spMkLst>
        </pc:spChg>
        <pc:spChg chg="del">
          <ac:chgData name="Henry Hakkinen" userId="a7e2a89b-4d5f-4a43-925f-fc8354cbe367" providerId="ADAL" clId="{39ED4BEA-E726-489D-A6BD-E5F03CA524E8}" dt="2025-11-25T15:01:26.081" v="16304" actId="478"/>
          <ac:spMkLst>
            <pc:docMk/>
            <pc:sldMk cId="1557295281" sldId="438"/>
            <ac:spMk id="8" creationId="{AC9B54C2-BBFD-9109-1BE8-9C6BE0C67410}"/>
          </ac:spMkLst>
        </pc:spChg>
        <pc:spChg chg="add mod">
          <ac:chgData name="Henry Hakkinen" userId="a7e2a89b-4d5f-4a43-925f-fc8354cbe367" providerId="ADAL" clId="{39ED4BEA-E726-489D-A6BD-E5F03CA524E8}" dt="2025-11-25T15:01:26.230" v="16305"/>
          <ac:spMkLst>
            <pc:docMk/>
            <pc:sldMk cId="1557295281" sldId="438"/>
            <ac:spMk id="14" creationId="{E4A9882B-FAE1-4897-C66D-DEA7DD7DC955}"/>
          </ac:spMkLst>
        </pc:spChg>
        <pc:picChg chg="del">
          <ac:chgData name="Henry Hakkinen" userId="a7e2a89b-4d5f-4a43-925f-fc8354cbe367" providerId="ADAL" clId="{39ED4BEA-E726-489D-A6BD-E5F03CA524E8}" dt="2025-11-25T15:01:26.081" v="16304" actId="478"/>
          <ac:picMkLst>
            <pc:docMk/>
            <pc:sldMk cId="1557295281" sldId="438"/>
            <ac:picMk id="4" creationId="{C0020D41-4341-8A3B-28EC-E85387D628AD}"/>
          </ac:picMkLst>
        </pc:picChg>
        <pc:picChg chg="del">
          <ac:chgData name="Henry Hakkinen" userId="a7e2a89b-4d5f-4a43-925f-fc8354cbe367" providerId="ADAL" clId="{39ED4BEA-E726-489D-A6BD-E5F03CA524E8}" dt="2025-11-25T15:01:26.081" v="16304" actId="478"/>
          <ac:picMkLst>
            <pc:docMk/>
            <pc:sldMk cId="1557295281" sldId="438"/>
            <ac:picMk id="9" creationId="{52EB1A89-A9BD-A054-D966-28045F0CC14E}"/>
          </ac:picMkLst>
        </pc:picChg>
        <pc:picChg chg="add mod">
          <ac:chgData name="Henry Hakkinen" userId="a7e2a89b-4d5f-4a43-925f-fc8354cbe367" providerId="ADAL" clId="{39ED4BEA-E726-489D-A6BD-E5F03CA524E8}" dt="2025-11-25T15:01:26.230" v="16305"/>
          <ac:picMkLst>
            <pc:docMk/>
            <pc:sldMk cId="1557295281" sldId="438"/>
            <ac:picMk id="10" creationId="{DD0361AD-4011-DD17-E9D7-84960822980A}"/>
          </ac:picMkLst>
        </pc:picChg>
        <pc:picChg chg="add mod">
          <ac:chgData name="Henry Hakkinen" userId="a7e2a89b-4d5f-4a43-925f-fc8354cbe367" providerId="ADAL" clId="{39ED4BEA-E726-489D-A6BD-E5F03CA524E8}" dt="2025-11-25T15:01:26.230" v="16305"/>
          <ac:picMkLst>
            <pc:docMk/>
            <pc:sldMk cId="1557295281" sldId="438"/>
            <ac:picMk id="15" creationId="{1963C38C-0629-B40C-20CE-6C1ADD913122}"/>
          </ac:picMkLst>
        </pc:picChg>
        <pc:cxnChg chg="del">
          <ac:chgData name="Henry Hakkinen" userId="a7e2a89b-4d5f-4a43-925f-fc8354cbe367" providerId="ADAL" clId="{39ED4BEA-E726-489D-A6BD-E5F03CA524E8}" dt="2025-11-25T15:01:26.081" v="16304" actId="478"/>
          <ac:cxnSpMkLst>
            <pc:docMk/>
            <pc:sldMk cId="1557295281" sldId="438"/>
            <ac:cxnSpMk id="5" creationId="{D5E4D023-2135-3826-89BF-F79F2784C849}"/>
          </ac:cxnSpMkLst>
        </pc:cxnChg>
        <pc:cxnChg chg="del">
          <ac:chgData name="Henry Hakkinen" userId="a7e2a89b-4d5f-4a43-925f-fc8354cbe367" providerId="ADAL" clId="{39ED4BEA-E726-489D-A6BD-E5F03CA524E8}" dt="2025-11-25T15:01:26.081" v="16304" actId="478"/>
          <ac:cxnSpMkLst>
            <pc:docMk/>
            <pc:sldMk cId="1557295281" sldId="438"/>
            <ac:cxnSpMk id="6" creationId="{FDEBF7F9-F00A-45E7-90CF-E982598A94EF}"/>
          </ac:cxnSpMkLst>
        </pc:cxnChg>
        <pc:cxnChg chg="del">
          <ac:chgData name="Henry Hakkinen" userId="a7e2a89b-4d5f-4a43-925f-fc8354cbe367" providerId="ADAL" clId="{39ED4BEA-E726-489D-A6BD-E5F03CA524E8}" dt="2025-11-25T15:01:26.081" v="16304" actId="478"/>
          <ac:cxnSpMkLst>
            <pc:docMk/>
            <pc:sldMk cId="1557295281" sldId="438"/>
            <ac:cxnSpMk id="7" creationId="{7AE34CA6-EAA1-022B-AEDC-937B05BA8217}"/>
          </ac:cxnSpMkLst>
        </pc:cxnChg>
        <pc:cxnChg chg="add mod">
          <ac:chgData name="Henry Hakkinen" userId="a7e2a89b-4d5f-4a43-925f-fc8354cbe367" providerId="ADAL" clId="{39ED4BEA-E726-489D-A6BD-E5F03CA524E8}" dt="2025-11-25T15:01:26.230" v="16305"/>
          <ac:cxnSpMkLst>
            <pc:docMk/>
            <pc:sldMk cId="1557295281" sldId="438"/>
            <ac:cxnSpMk id="11" creationId="{6E77D923-5593-0C6D-FBBF-89D9F78B110A}"/>
          </ac:cxnSpMkLst>
        </pc:cxnChg>
        <pc:cxnChg chg="add mod">
          <ac:chgData name="Henry Hakkinen" userId="a7e2a89b-4d5f-4a43-925f-fc8354cbe367" providerId="ADAL" clId="{39ED4BEA-E726-489D-A6BD-E5F03CA524E8}" dt="2025-11-25T15:01:26.230" v="16305"/>
          <ac:cxnSpMkLst>
            <pc:docMk/>
            <pc:sldMk cId="1557295281" sldId="438"/>
            <ac:cxnSpMk id="12" creationId="{A1FD2A21-4A85-DBDD-9969-BAEDE58F0108}"/>
          </ac:cxnSpMkLst>
        </pc:cxnChg>
        <pc:cxnChg chg="add mod">
          <ac:chgData name="Henry Hakkinen" userId="a7e2a89b-4d5f-4a43-925f-fc8354cbe367" providerId="ADAL" clId="{39ED4BEA-E726-489D-A6BD-E5F03CA524E8}" dt="2025-11-25T15:01:26.230" v="16305"/>
          <ac:cxnSpMkLst>
            <pc:docMk/>
            <pc:sldMk cId="1557295281" sldId="438"/>
            <ac:cxnSpMk id="13" creationId="{CE05698E-02C3-3442-66A8-5DA71F31D254}"/>
          </ac:cxnSpMkLst>
        </pc:cxnChg>
      </pc:sldChg>
      <pc:sldChg chg="addSp delSp modSp add mod">
        <pc:chgData name="Henry Hakkinen" userId="a7e2a89b-4d5f-4a43-925f-fc8354cbe367" providerId="ADAL" clId="{39ED4BEA-E726-489D-A6BD-E5F03CA524E8}" dt="2025-11-25T15:08:23.696" v="16353" actId="1076"/>
        <pc:sldMkLst>
          <pc:docMk/>
          <pc:sldMk cId="2062524159" sldId="439"/>
        </pc:sldMkLst>
        <pc:spChg chg="mod">
          <ac:chgData name="Henry Hakkinen" userId="a7e2a89b-4d5f-4a43-925f-fc8354cbe367" providerId="ADAL" clId="{39ED4BEA-E726-489D-A6BD-E5F03CA524E8}" dt="2025-11-25T13:48:50.104" v="14967" actId="14100"/>
          <ac:spMkLst>
            <pc:docMk/>
            <pc:sldMk cId="2062524159" sldId="439"/>
            <ac:spMk id="3" creationId="{BBDA5E6A-2E97-1923-D08D-207C847216E1}"/>
          </ac:spMkLst>
        </pc:spChg>
        <pc:spChg chg="add del">
          <ac:chgData name="Henry Hakkinen" userId="a7e2a89b-4d5f-4a43-925f-fc8354cbe367" providerId="ADAL" clId="{39ED4BEA-E726-489D-A6BD-E5F03CA524E8}" dt="2025-11-25T15:08:15.042" v="16346" actId="478"/>
          <ac:spMkLst>
            <pc:docMk/>
            <pc:sldMk cId="2062524159" sldId="439"/>
            <ac:spMk id="4" creationId="{4871E3CE-2CB4-77C4-04C3-1C60F9D058B1}"/>
          </ac:spMkLst>
        </pc:spChg>
        <pc:picChg chg="add mod">
          <ac:chgData name="Henry Hakkinen" userId="a7e2a89b-4d5f-4a43-925f-fc8354cbe367" providerId="ADAL" clId="{39ED4BEA-E726-489D-A6BD-E5F03CA524E8}" dt="2025-11-25T15:08:23.696" v="16353" actId="1076"/>
          <ac:picMkLst>
            <pc:docMk/>
            <pc:sldMk cId="2062524159" sldId="439"/>
            <ac:picMk id="6" creationId="{C5291510-E593-C411-D2D8-3716B09D4940}"/>
          </ac:picMkLst>
        </pc:picChg>
      </pc:sldChg>
      <pc:sldChg chg="add">
        <pc:chgData name="Henry Hakkinen" userId="a7e2a89b-4d5f-4a43-925f-fc8354cbe367" providerId="ADAL" clId="{39ED4BEA-E726-489D-A6BD-E5F03CA524E8}" dt="2025-11-13T15:19:18.556" v="10365"/>
        <pc:sldMkLst>
          <pc:docMk/>
          <pc:sldMk cId="866168709" sldId="440"/>
        </pc:sldMkLst>
      </pc:sldChg>
      <pc:sldChg chg="addSp delSp modSp add mod ord">
        <pc:chgData name="Henry Hakkinen" userId="a7e2a89b-4d5f-4a43-925f-fc8354cbe367" providerId="ADAL" clId="{39ED4BEA-E726-489D-A6BD-E5F03CA524E8}" dt="2025-11-25T17:11:57.500" v="16514" actId="1076"/>
        <pc:sldMkLst>
          <pc:docMk/>
          <pc:sldMk cId="3705628742" sldId="441"/>
        </pc:sldMkLst>
        <pc:spChg chg="add mod">
          <ac:chgData name="Henry Hakkinen" userId="a7e2a89b-4d5f-4a43-925f-fc8354cbe367" providerId="ADAL" clId="{39ED4BEA-E726-489D-A6BD-E5F03CA524E8}" dt="2025-11-13T16:27:35.887" v="11900" actId="20577"/>
          <ac:spMkLst>
            <pc:docMk/>
            <pc:sldMk cId="3705628742" sldId="441"/>
            <ac:spMk id="4" creationId="{F77D3C1D-BC0C-4AE4-E4B0-83E411C83D8B}"/>
          </ac:spMkLst>
        </pc:spChg>
        <pc:picChg chg="add mod">
          <ac:chgData name="Henry Hakkinen" userId="a7e2a89b-4d5f-4a43-925f-fc8354cbe367" providerId="ADAL" clId="{39ED4BEA-E726-489D-A6BD-E5F03CA524E8}" dt="2025-11-25T17:11:57.500" v="16514" actId="1076"/>
          <ac:picMkLst>
            <pc:docMk/>
            <pc:sldMk cId="3705628742" sldId="441"/>
            <ac:picMk id="3" creationId="{9B1457CA-4C97-F8C9-8238-8FDA84FFA512}"/>
          </ac:picMkLst>
        </pc:picChg>
        <pc:picChg chg="add mod">
          <ac:chgData name="Henry Hakkinen" userId="a7e2a89b-4d5f-4a43-925f-fc8354cbe367" providerId="ADAL" clId="{39ED4BEA-E726-489D-A6BD-E5F03CA524E8}" dt="2025-11-25T13:57:37.416" v="15245" actId="1076"/>
          <ac:picMkLst>
            <pc:docMk/>
            <pc:sldMk cId="3705628742" sldId="441"/>
            <ac:picMk id="5" creationId="{63F1D5BE-B44F-3498-AEF9-D177104FDD32}"/>
          </ac:picMkLst>
        </pc:picChg>
      </pc:sldChg>
      <pc:sldChg chg="addSp delSp modSp add mod ord modAnim">
        <pc:chgData name="Henry Hakkinen" userId="a7e2a89b-4d5f-4a43-925f-fc8354cbe367" providerId="ADAL" clId="{39ED4BEA-E726-489D-A6BD-E5F03CA524E8}" dt="2025-11-25T14:10:43.976" v="15779"/>
        <pc:sldMkLst>
          <pc:docMk/>
          <pc:sldMk cId="3459577156" sldId="442"/>
        </pc:sldMkLst>
        <pc:spChg chg="mod">
          <ac:chgData name="Henry Hakkinen" userId="a7e2a89b-4d5f-4a43-925f-fc8354cbe367" providerId="ADAL" clId="{39ED4BEA-E726-489D-A6BD-E5F03CA524E8}" dt="2025-11-13T16:41:59.009" v="12387" actId="20577"/>
          <ac:spMkLst>
            <pc:docMk/>
            <pc:sldMk cId="3459577156" sldId="442"/>
            <ac:spMk id="2" creationId="{0B4AA119-E85E-7412-692B-8C15F8B361D8}"/>
          </ac:spMkLst>
        </pc:spChg>
        <pc:spChg chg="mod">
          <ac:chgData name="Henry Hakkinen" userId="a7e2a89b-4d5f-4a43-925f-fc8354cbe367" providerId="ADAL" clId="{39ED4BEA-E726-489D-A6BD-E5F03CA524E8}" dt="2025-11-13T16:09:36.365" v="11782" actId="20577"/>
          <ac:spMkLst>
            <pc:docMk/>
            <pc:sldMk cId="3459577156" sldId="442"/>
            <ac:spMk id="3" creationId="{824A303D-90C9-C83F-9214-B547BC54F40D}"/>
          </ac:spMkLst>
        </pc:spChg>
      </pc:sldChg>
      <pc:sldChg chg="addSp delSp modSp add mod">
        <pc:chgData name="Henry Hakkinen" userId="a7e2a89b-4d5f-4a43-925f-fc8354cbe367" providerId="ADAL" clId="{39ED4BEA-E726-489D-A6BD-E5F03CA524E8}" dt="2025-11-25T13:56:59.416" v="15239" actId="1076"/>
        <pc:sldMkLst>
          <pc:docMk/>
          <pc:sldMk cId="3339883996" sldId="443"/>
        </pc:sldMkLst>
        <pc:spChg chg="del">
          <ac:chgData name="Henry Hakkinen" userId="a7e2a89b-4d5f-4a43-925f-fc8354cbe367" providerId="ADAL" clId="{39ED4BEA-E726-489D-A6BD-E5F03CA524E8}" dt="2025-11-25T13:52:22.878" v="15207" actId="478"/>
          <ac:spMkLst>
            <pc:docMk/>
            <pc:sldMk cId="3339883996" sldId="443"/>
            <ac:spMk id="7" creationId="{881F67F3-DBBA-F11D-90FB-39DBA3BB9B3E}"/>
          </ac:spMkLst>
        </pc:spChg>
        <pc:picChg chg="add del mod">
          <ac:chgData name="Henry Hakkinen" userId="a7e2a89b-4d5f-4a43-925f-fc8354cbe367" providerId="ADAL" clId="{39ED4BEA-E726-489D-A6BD-E5F03CA524E8}" dt="2025-11-25T13:55:15.652" v="15219" actId="478"/>
          <ac:picMkLst>
            <pc:docMk/>
            <pc:sldMk cId="3339883996" sldId="443"/>
            <ac:picMk id="3" creationId="{C7272CE5-5F82-313E-129B-2C542E0339E4}"/>
          </ac:picMkLst>
        </pc:picChg>
        <pc:picChg chg="add del mod">
          <ac:chgData name="Henry Hakkinen" userId="a7e2a89b-4d5f-4a43-925f-fc8354cbe367" providerId="ADAL" clId="{39ED4BEA-E726-489D-A6BD-E5F03CA524E8}" dt="2025-11-25T13:56:14.383" v="15227" actId="478"/>
          <ac:picMkLst>
            <pc:docMk/>
            <pc:sldMk cId="3339883996" sldId="443"/>
            <ac:picMk id="4" creationId="{F30F9ED1-C0FD-47AC-297A-048457FEAF60}"/>
          </ac:picMkLst>
        </pc:picChg>
        <pc:picChg chg="add del mod">
          <ac:chgData name="Henry Hakkinen" userId="a7e2a89b-4d5f-4a43-925f-fc8354cbe367" providerId="ADAL" clId="{39ED4BEA-E726-489D-A6BD-E5F03CA524E8}" dt="2025-11-25T13:54:42.906" v="15215" actId="478"/>
          <ac:picMkLst>
            <pc:docMk/>
            <pc:sldMk cId="3339883996" sldId="443"/>
            <ac:picMk id="6" creationId="{8D6D6E44-59BD-9848-F881-230169536D18}"/>
          </ac:picMkLst>
        </pc:picChg>
        <pc:picChg chg="add mod">
          <ac:chgData name="Henry Hakkinen" userId="a7e2a89b-4d5f-4a43-925f-fc8354cbe367" providerId="ADAL" clId="{39ED4BEA-E726-489D-A6BD-E5F03CA524E8}" dt="2025-11-25T13:55:27.073" v="15225" actId="1076"/>
          <ac:picMkLst>
            <pc:docMk/>
            <pc:sldMk cId="3339883996" sldId="443"/>
            <ac:picMk id="9" creationId="{FE0A3486-BE03-2D7A-BFBA-549AEE0864B6}"/>
          </ac:picMkLst>
        </pc:picChg>
        <pc:picChg chg="add mod">
          <ac:chgData name="Henry Hakkinen" userId="a7e2a89b-4d5f-4a43-925f-fc8354cbe367" providerId="ADAL" clId="{39ED4BEA-E726-489D-A6BD-E5F03CA524E8}" dt="2025-11-25T13:56:57.008" v="15237" actId="1076"/>
          <ac:picMkLst>
            <pc:docMk/>
            <pc:sldMk cId="3339883996" sldId="443"/>
            <ac:picMk id="11" creationId="{9B2E195A-5472-EB8A-E58F-42F632815BC3}"/>
          </ac:picMkLst>
        </pc:picChg>
        <pc:picChg chg="add mod">
          <ac:chgData name="Henry Hakkinen" userId="a7e2a89b-4d5f-4a43-925f-fc8354cbe367" providerId="ADAL" clId="{39ED4BEA-E726-489D-A6BD-E5F03CA524E8}" dt="2025-11-25T13:56:57.920" v="15238" actId="1076"/>
          <ac:picMkLst>
            <pc:docMk/>
            <pc:sldMk cId="3339883996" sldId="443"/>
            <ac:picMk id="13" creationId="{C82C94C3-AFB0-DC42-4E40-5A2BCF69F367}"/>
          </ac:picMkLst>
        </pc:picChg>
        <pc:picChg chg="add mod">
          <ac:chgData name="Henry Hakkinen" userId="a7e2a89b-4d5f-4a43-925f-fc8354cbe367" providerId="ADAL" clId="{39ED4BEA-E726-489D-A6BD-E5F03CA524E8}" dt="2025-11-25T13:56:59.416" v="15239" actId="1076"/>
          <ac:picMkLst>
            <pc:docMk/>
            <pc:sldMk cId="3339883996" sldId="443"/>
            <ac:picMk id="15" creationId="{1C004BDC-C3DD-F2CA-A4F0-310E6F566463}"/>
          </ac:picMkLst>
        </pc:picChg>
      </pc:sldChg>
      <pc:sldChg chg="modSp add mod ord">
        <pc:chgData name="Henry Hakkinen" userId="a7e2a89b-4d5f-4a43-925f-fc8354cbe367" providerId="ADAL" clId="{39ED4BEA-E726-489D-A6BD-E5F03CA524E8}" dt="2025-11-25T15:09:24.098" v="16360" actId="1076"/>
        <pc:sldMkLst>
          <pc:docMk/>
          <pc:sldMk cId="1743046531" sldId="444"/>
        </pc:sldMkLst>
        <pc:spChg chg="mod">
          <ac:chgData name="Henry Hakkinen" userId="a7e2a89b-4d5f-4a43-925f-fc8354cbe367" providerId="ADAL" clId="{39ED4BEA-E726-489D-A6BD-E5F03CA524E8}" dt="2025-11-25T15:09:24.098" v="16360" actId="1076"/>
          <ac:spMkLst>
            <pc:docMk/>
            <pc:sldMk cId="1743046531" sldId="444"/>
            <ac:spMk id="2" creationId="{2538FF85-E886-36B6-8CE9-F72672922070}"/>
          </ac:spMkLst>
        </pc:spChg>
        <pc:spChg chg="mod">
          <ac:chgData name="Henry Hakkinen" userId="a7e2a89b-4d5f-4a43-925f-fc8354cbe367" providerId="ADAL" clId="{39ED4BEA-E726-489D-A6BD-E5F03CA524E8}" dt="2025-11-13T15:43:07.002" v="10705" actId="1076"/>
          <ac:spMkLst>
            <pc:docMk/>
            <pc:sldMk cId="1743046531" sldId="444"/>
            <ac:spMk id="20" creationId="{DF3488B2-375A-10B0-0C32-0793186AA11A}"/>
          </ac:spMkLst>
        </pc:spChg>
      </pc:sldChg>
      <pc:sldChg chg="addSp modSp add mod ord modAnim">
        <pc:chgData name="Henry Hakkinen" userId="a7e2a89b-4d5f-4a43-925f-fc8354cbe367" providerId="ADAL" clId="{39ED4BEA-E726-489D-A6BD-E5F03CA524E8}" dt="2025-11-25T17:08:45.288" v="16511"/>
        <pc:sldMkLst>
          <pc:docMk/>
          <pc:sldMk cId="1076377924" sldId="445"/>
        </pc:sldMkLst>
        <pc:spChg chg="mod">
          <ac:chgData name="Henry Hakkinen" userId="a7e2a89b-4d5f-4a43-925f-fc8354cbe367" providerId="ADAL" clId="{39ED4BEA-E726-489D-A6BD-E5F03CA524E8}" dt="2025-11-25T13:49:40.128" v="14975" actId="1076"/>
          <ac:spMkLst>
            <pc:docMk/>
            <pc:sldMk cId="1076377924" sldId="445"/>
            <ac:spMk id="2" creationId="{6431D2DB-BB21-78B5-FB8C-0DDB46517E2B}"/>
          </ac:spMkLst>
        </pc:spChg>
        <pc:spChg chg="mod">
          <ac:chgData name="Henry Hakkinen" userId="a7e2a89b-4d5f-4a43-925f-fc8354cbe367" providerId="ADAL" clId="{39ED4BEA-E726-489D-A6BD-E5F03CA524E8}" dt="2025-11-25T13:49:30.186" v="14973" actId="14100"/>
          <ac:spMkLst>
            <pc:docMk/>
            <pc:sldMk cId="1076377924" sldId="445"/>
            <ac:spMk id="4" creationId="{50B2015D-E0A7-D22E-77A5-36A5042A0B03}"/>
          </ac:spMkLst>
        </pc:spChg>
        <pc:picChg chg="add mod">
          <ac:chgData name="Henry Hakkinen" userId="a7e2a89b-4d5f-4a43-925f-fc8354cbe367" providerId="ADAL" clId="{39ED4BEA-E726-489D-A6BD-E5F03CA524E8}" dt="2025-11-25T13:49:35.911" v="14974" actId="1076"/>
          <ac:picMkLst>
            <pc:docMk/>
            <pc:sldMk cId="1076377924" sldId="445"/>
            <ac:picMk id="3" creationId="{CE7A97E4-F08A-BD18-8743-C3BBF1298368}"/>
          </ac:picMkLst>
        </pc:picChg>
      </pc:sldChg>
      <pc:sldChg chg="addSp delSp modSp add mod">
        <pc:chgData name="Henry Hakkinen" userId="a7e2a89b-4d5f-4a43-925f-fc8354cbe367" providerId="ADAL" clId="{39ED4BEA-E726-489D-A6BD-E5F03CA524E8}" dt="2025-11-13T15:46:02.504" v="10985" actId="1076"/>
        <pc:sldMkLst>
          <pc:docMk/>
          <pc:sldMk cId="1921180381" sldId="446"/>
        </pc:sldMkLst>
        <pc:spChg chg="add mod">
          <ac:chgData name="Henry Hakkinen" userId="a7e2a89b-4d5f-4a43-925f-fc8354cbe367" providerId="ADAL" clId="{39ED4BEA-E726-489D-A6BD-E5F03CA524E8}" dt="2025-11-13T15:45:38.726" v="10984" actId="20577"/>
          <ac:spMkLst>
            <pc:docMk/>
            <pc:sldMk cId="1921180381" sldId="446"/>
            <ac:spMk id="5" creationId="{F6A9C284-75AE-D204-43AD-7E9BB2E329ED}"/>
          </ac:spMkLst>
        </pc:spChg>
        <pc:picChg chg="add mod">
          <ac:chgData name="Henry Hakkinen" userId="a7e2a89b-4d5f-4a43-925f-fc8354cbe367" providerId="ADAL" clId="{39ED4BEA-E726-489D-A6BD-E5F03CA524E8}" dt="2025-11-13T15:46:02.504" v="10985" actId="1076"/>
          <ac:picMkLst>
            <pc:docMk/>
            <pc:sldMk cId="1921180381" sldId="446"/>
            <ac:picMk id="10" creationId="{BCD3893D-6D78-EA01-2DA6-F5ECB05167C5}"/>
          </ac:picMkLst>
        </pc:picChg>
      </pc:sldChg>
      <pc:sldChg chg="addSp delSp modSp add mod modAnim">
        <pc:chgData name="Henry Hakkinen" userId="a7e2a89b-4d5f-4a43-925f-fc8354cbe367" providerId="ADAL" clId="{39ED4BEA-E726-489D-A6BD-E5F03CA524E8}" dt="2025-11-25T14:02:10.829" v="15279" actId="1076"/>
        <pc:sldMkLst>
          <pc:docMk/>
          <pc:sldMk cId="2993383886" sldId="447"/>
        </pc:sldMkLst>
        <pc:spChg chg="mod">
          <ac:chgData name="Henry Hakkinen" userId="a7e2a89b-4d5f-4a43-925f-fc8354cbe367" providerId="ADAL" clId="{39ED4BEA-E726-489D-A6BD-E5F03CA524E8}" dt="2025-11-25T14:01:50.951" v="15271" actId="1076"/>
          <ac:spMkLst>
            <pc:docMk/>
            <pc:sldMk cId="2993383886" sldId="447"/>
            <ac:spMk id="3" creationId="{E836261F-1BCF-75AC-3418-E43D44F5F225}"/>
          </ac:spMkLst>
        </pc:spChg>
        <pc:picChg chg="add mod">
          <ac:chgData name="Henry Hakkinen" userId="a7e2a89b-4d5f-4a43-925f-fc8354cbe367" providerId="ADAL" clId="{39ED4BEA-E726-489D-A6BD-E5F03CA524E8}" dt="2025-11-25T14:02:09.863" v="15278" actId="1076"/>
          <ac:picMkLst>
            <pc:docMk/>
            <pc:sldMk cId="2993383886" sldId="447"/>
            <ac:picMk id="5" creationId="{319FA4F3-2ADE-E2CD-7595-3EA303A5D28B}"/>
          </ac:picMkLst>
        </pc:picChg>
        <pc:picChg chg="del mod">
          <ac:chgData name="Henry Hakkinen" userId="a7e2a89b-4d5f-4a43-925f-fc8354cbe367" providerId="ADAL" clId="{39ED4BEA-E726-489D-A6BD-E5F03CA524E8}" dt="2025-11-25T14:01:04.240" v="15262" actId="478"/>
          <ac:picMkLst>
            <pc:docMk/>
            <pc:sldMk cId="2993383886" sldId="447"/>
            <ac:picMk id="6" creationId="{3A869486-7BA4-DB11-5675-F305407E603F}"/>
          </ac:picMkLst>
        </pc:picChg>
        <pc:picChg chg="add mod">
          <ac:chgData name="Henry Hakkinen" userId="a7e2a89b-4d5f-4a43-925f-fc8354cbe367" providerId="ADAL" clId="{39ED4BEA-E726-489D-A6BD-E5F03CA524E8}" dt="2025-11-25T14:02:10.829" v="15279" actId="1076"/>
          <ac:picMkLst>
            <pc:docMk/>
            <pc:sldMk cId="2993383886" sldId="447"/>
            <ac:picMk id="8" creationId="{88C34CA4-59F5-74E1-7501-9C5B15546B10}"/>
          </ac:picMkLst>
        </pc:picChg>
      </pc:sldChg>
      <pc:sldChg chg="addSp delSp modSp add mod modAnim">
        <pc:chgData name="Henry Hakkinen" userId="a7e2a89b-4d5f-4a43-925f-fc8354cbe367" providerId="ADAL" clId="{39ED4BEA-E726-489D-A6BD-E5F03CA524E8}" dt="2025-11-25T14:02:16.938" v="15280" actId="20577"/>
        <pc:sldMkLst>
          <pc:docMk/>
          <pc:sldMk cId="2551122733" sldId="448"/>
        </pc:sldMkLst>
        <pc:spChg chg="mod">
          <ac:chgData name="Henry Hakkinen" userId="a7e2a89b-4d5f-4a43-925f-fc8354cbe367" providerId="ADAL" clId="{39ED4BEA-E726-489D-A6BD-E5F03CA524E8}" dt="2025-11-25T14:02:16.938" v="15280" actId="20577"/>
          <ac:spMkLst>
            <pc:docMk/>
            <pc:sldMk cId="2551122733" sldId="448"/>
            <ac:spMk id="3" creationId="{EC0EA912-911B-7F88-8CBD-8EF37081BE21}"/>
          </ac:spMkLst>
        </pc:spChg>
        <pc:spChg chg="add mod">
          <ac:chgData name="Henry Hakkinen" userId="a7e2a89b-4d5f-4a43-925f-fc8354cbe367" providerId="ADAL" clId="{39ED4BEA-E726-489D-A6BD-E5F03CA524E8}" dt="2025-11-13T16:13:44.995" v="11825" actId="1076"/>
          <ac:spMkLst>
            <pc:docMk/>
            <pc:sldMk cId="2551122733" sldId="448"/>
            <ac:spMk id="7" creationId="{C615D50F-0E34-CF65-59A5-ACFCA546E956}"/>
          </ac:spMkLst>
        </pc:spChg>
        <pc:spChg chg="add mod">
          <ac:chgData name="Henry Hakkinen" userId="a7e2a89b-4d5f-4a43-925f-fc8354cbe367" providerId="ADAL" clId="{39ED4BEA-E726-489D-A6BD-E5F03CA524E8}" dt="2025-11-13T16:13:51.745" v="11828" actId="1076"/>
          <ac:spMkLst>
            <pc:docMk/>
            <pc:sldMk cId="2551122733" sldId="448"/>
            <ac:spMk id="8" creationId="{63187F4C-32C5-ABA0-C56D-FA01CDBF4372}"/>
          </ac:spMkLst>
        </pc:spChg>
        <pc:spChg chg="add mod">
          <ac:chgData name="Henry Hakkinen" userId="a7e2a89b-4d5f-4a43-925f-fc8354cbe367" providerId="ADAL" clId="{39ED4BEA-E726-489D-A6BD-E5F03CA524E8}" dt="2025-11-13T16:14:11.528" v="11835" actId="1076"/>
          <ac:spMkLst>
            <pc:docMk/>
            <pc:sldMk cId="2551122733" sldId="448"/>
            <ac:spMk id="9" creationId="{460FD314-B041-0C52-565C-E57F93597BB8}"/>
          </ac:spMkLst>
        </pc:spChg>
        <pc:spChg chg="add mod">
          <ac:chgData name="Henry Hakkinen" userId="a7e2a89b-4d5f-4a43-925f-fc8354cbe367" providerId="ADAL" clId="{39ED4BEA-E726-489D-A6BD-E5F03CA524E8}" dt="2025-11-13T16:14:32.062" v="11840" actId="1076"/>
          <ac:spMkLst>
            <pc:docMk/>
            <pc:sldMk cId="2551122733" sldId="448"/>
            <ac:spMk id="10" creationId="{3C8157D0-76C1-92F7-A979-8AEEC6C12C35}"/>
          </ac:spMkLst>
        </pc:spChg>
        <pc:picChg chg="add mod">
          <ac:chgData name="Henry Hakkinen" userId="a7e2a89b-4d5f-4a43-925f-fc8354cbe367" providerId="ADAL" clId="{39ED4BEA-E726-489D-A6BD-E5F03CA524E8}" dt="2025-11-13T16:13:33.704" v="11820" actId="1076"/>
          <ac:picMkLst>
            <pc:docMk/>
            <pc:sldMk cId="2551122733" sldId="448"/>
            <ac:picMk id="5" creationId="{04D0C269-127F-9E0F-452C-61C9C4772AE2}"/>
          </ac:picMkLst>
        </pc:picChg>
      </pc:sldChg>
      <pc:sldChg chg="modSp add mod ord">
        <pc:chgData name="Henry Hakkinen" userId="a7e2a89b-4d5f-4a43-925f-fc8354cbe367" providerId="ADAL" clId="{39ED4BEA-E726-489D-A6BD-E5F03CA524E8}" dt="2025-11-25T15:15:51.296" v="16399" actId="1076"/>
        <pc:sldMkLst>
          <pc:docMk/>
          <pc:sldMk cId="1208063158" sldId="449"/>
        </pc:sldMkLst>
        <pc:spChg chg="mod">
          <ac:chgData name="Henry Hakkinen" userId="a7e2a89b-4d5f-4a43-925f-fc8354cbe367" providerId="ADAL" clId="{39ED4BEA-E726-489D-A6BD-E5F03CA524E8}" dt="2025-11-25T15:15:51.296" v="16399" actId="1076"/>
          <ac:spMkLst>
            <pc:docMk/>
            <pc:sldMk cId="1208063158" sldId="449"/>
            <ac:spMk id="2" creationId="{0AA8F101-5B27-812E-8878-0097A5FE68A0}"/>
          </ac:spMkLst>
        </pc:spChg>
        <pc:spChg chg="mod">
          <ac:chgData name="Henry Hakkinen" userId="a7e2a89b-4d5f-4a43-925f-fc8354cbe367" providerId="ADAL" clId="{39ED4BEA-E726-489D-A6BD-E5F03CA524E8}" dt="2025-11-13T16:26:29.885" v="11844" actId="1076"/>
          <ac:spMkLst>
            <pc:docMk/>
            <pc:sldMk cId="1208063158" sldId="449"/>
            <ac:spMk id="20" creationId="{31291A10-DF06-A1D3-5D32-EF9ACD549F36}"/>
          </ac:spMkLst>
        </pc:spChg>
      </pc:sldChg>
      <pc:sldChg chg="modSp new mod">
        <pc:chgData name="Henry Hakkinen" userId="a7e2a89b-4d5f-4a43-925f-fc8354cbe367" providerId="ADAL" clId="{39ED4BEA-E726-489D-A6BD-E5F03CA524E8}" dt="2025-11-13T16:39:05.160" v="12192" actId="20577"/>
        <pc:sldMkLst>
          <pc:docMk/>
          <pc:sldMk cId="2341685843" sldId="450"/>
        </pc:sldMkLst>
      </pc:sldChg>
      <pc:sldChg chg="addSp delSp modSp add mod">
        <pc:chgData name="Henry Hakkinen" userId="a7e2a89b-4d5f-4a43-925f-fc8354cbe367" providerId="ADAL" clId="{39ED4BEA-E726-489D-A6BD-E5F03CA524E8}" dt="2025-11-25T15:17:19.329" v="16403" actId="1076"/>
        <pc:sldMkLst>
          <pc:docMk/>
          <pc:sldMk cId="3173879550" sldId="451"/>
        </pc:sldMkLst>
        <pc:spChg chg="mod">
          <ac:chgData name="Henry Hakkinen" userId="a7e2a89b-4d5f-4a43-925f-fc8354cbe367" providerId="ADAL" clId="{39ED4BEA-E726-489D-A6BD-E5F03CA524E8}" dt="2025-11-25T14:09:40.190" v="15774" actId="20577"/>
          <ac:spMkLst>
            <pc:docMk/>
            <pc:sldMk cId="3173879550" sldId="451"/>
            <ac:spMk id="3" creationId="{272E8A21-07EA-F749-596D-3F125AE645AA}"/>
          </ac:spMkLst>
        </pc:spChg>
        <pc:spChg chg="add del">
          <ac:chgData name="Henry Hakkinen" userId="a7e2a89b-4d5f-4a43-925f-fc8354cbe367" providerId="ADAL" clId="{39ED4BEA-E726-489D-A6BD-E5F03CA524E8}" dt="2025-11-25T15:17:15.978" v="16401" actId="478"/>
          <ac:spMkLst>
            <pc:docMk/>
            <pc:sldMk cId="3173879550" sldId="451"/>
            <ac:spMk id="4" creationId="{97FD6890-D53C-E3E8-A410-3E45FDA9E68A}"/>
          </ac:spMkLst>
        </pc:spChg>
        <pc:picChg chg="add mod">
          <ac:chgData name="Henry Hakkinen" userId="a7e2a89b-4d5f-4a43-925f-fc8354cbe367" providerId="ADAL" clId="{39ED4BEA-E726-489D-A6BD-E5F03CA524E8}" dt="2025-11-13T16:39:30.907" v="12198" actId="1076"/>
          <ac:picMkLst>
            <pc:docMk/>
            <pc:sldMk cId="3173879550" sldId="451"/>
            <ac:picMk id="5" creationId="{C75009A9-7159-A5FA-C9C1-D58A1CF4F8CC}"/>
          </ac:picMkLst>
        </pc:picChg>
        <pc:picChg chg="add mod">
          <ac:chgData name="Henry Hakkinen" userId="a7e2a89b-4d5f-4a43-925f-fc8354cbe367" providerId="ADAL" clId="{39ED4BEA-E726-489D-A6BD-E5F03CA524E8}" dt="2025-11-25T15:17:19.329" v="16403" actId="1076"/>
          <ac:picMkLst>
            <pc:docMk/>
            <pc:sldMk cId="3173879550" sldId="451"/>
            <ac:picMk id="7" creationId="{6A5C8990-EC95-876D-5CC9-CF262C6B29D7}"/>
          </ac:picMkLst>
        </pc:picChg>
      </pc:sldChg>
      <pc:sldChg chg="modSp add mod">
        <pc:chgData name="Henry Hakkinen" userId="a7e2a89b-4d5f-4a43-925f-fc8354cbe367" providerId="ADAL" clId="{39ED4BEA-E726-489D-A6BD-E5F03CA524E8}" dt="2025-11-13T16:40:29.987" v="12236" actId="1076"/>
        <pc:sldMkLst>
          <pc:docMk/>
          <pc:sldMk cId="2905052173" sldId="452"/>
        </pc:sldMkLst>
      </pc:sldChg>
      <pc:sldChg chg="modSp add del mod">
        <pc:chgData name="Henry Hakkinen" userId="a7e2a89b-4d5f-4a43-925f-fc8354cbe367" providerId="ADAL" clId="{39ED4BEA-E726-489D-A6BD-E5F03CA524E8}" dt="2025-11-25T13:59:06.513" v="15253" actId="47"/>
        <pc:sldMkLst>
          <pc:docMk/>
          <pc:sldMk cId="149210887" sldId="453"/>
        </pc:sldMkLst>
      </pc:sldChg>
      <pc:sldChg chg="modSp new mod modAnim">
        <pc:chgData name="Henry Hakkinen" userId="a7e2a89b-4d5f-4a43-925f-fc8354cbe367" providerId="ADAL" clId="{39ED4BEA-E726-489D-A6BD-E5F03CA524E8}" dt="2025-11-25T15:21:38.666" v="16428"/>
        <pc:sldMkLst>
          <pc:docMk/>
          <pc:sldMk cId="3482018806" sldId="454"/>
        </pc:sldMkLst>
        <pc:spChg chg="mod">
          <ac:chgData name="Henry Hakkinen" userId="a7e2a89b-4d5f-4a43-925f-fc8354cbe367" providerId="ADAL" clId="{39ED4BEA-E726-489D-A6BD-E5F03CA524E8}" dt="2025-11-25T14:02:30.394" v="15297" actId="20577"/>
          <ac:spMkLst>
            <pc:docMk/>
            <pc:sldMk cId="3482018806" sldId="454"/>
            <ac:spMk id="2" creationId="{D084777F-A498-9C70-BE44-E78CF4CDD877}"/>
          </ac:spMkLst>
        </pc:spChg>
        <pc:spChg chg="mod">
          <ac:chgData name="Henry Hakkinen" userId="a7e2a89b-4d5f-4a43-925f-fc8354cbe367" providerId="ADAL" clId="{39ED4BEA-E726-489D-A6BD-E5F03CA524E8}" dt="2025-11-25T14:06:35.191" v="15699" actId="20577"/>
          <ac:spMkLst>
            <pc:docMk/>
            <pc:sldMk cId="3482018806" sldId="454"/>
            <ac:spMk id="3" creationId="{26077858-39F3-1A56-8FCE-83583AE1180D}"/>
          </ac:spMkLst>
        </pc:spChg>
      </pc:sldChg>
      <pc:sldChg chg="addSp delSp modSp new mod ord">
        <pc:chgData name="Henry Hakkinen" userId="a7e2a89b-4d5f-4a43-925f-fc8354cbe367" providerId="ADAL" clId="{39ED4BEA-E726-489D-A6BD-E5F03CA524E8}" dt="2025-11-25T17:14:24.047" v="16522" actId="1076"/>
        <pc:sldMkLst>
          <pc:docMk/>
          <pc:sldMk cId="818404953" sldId="455"/>
        </pc:sldMkLst>
        <pc:spChg chg="mod">
          <ac:chgData name="Henry Hakkinen" userId="a7e2a89b-4d5f-4a43-925f-fc8354cbe367" providerId="ADAL" clId="{39ED4BEA-E726-489D-A6BD-E5F03CA524E8}" dt="2025-11-25T17:14:18.141" v="16520" actId="255"/>
          <ac:spMkLst>
            <pc:docMk/>
            <pc:sldMk cId="818404953" sldId="455"/>
            <ac:spMk id="2" creationId="{9800D9E1-FDA8-4191-1EC5-58401326A032}"/>
          </ac:spMkLst>
        </pc:spChg>
        <pc:spChg chg="del">
          <ac:chgData name="Henry Hakkinen" userId="a7e2a89b-4d5f-4a43-925f-fc8354cbe367" providerId="ADAL" clId="{39ED4BEA-E726-489D-A6BD-E5F03CA524E8}" dt="2025-11-25T15:22:51.685" v="16429"/>
          <ac:spMkLst>
            <pc:docMk/>
            <pc:sldMk cId="818404953" sldId="455"/>
            <ac:spMk id="3" creationId="{DFD3D2FD-4064-54CE-1EC8-AAA4F02224D9}"/>
          </ac:spMkLst>
        </pc:spChg>
        <pc:spChg chg="add del mod">
          <ac:chgData name="Henry Hakkinen" userId="a7e2a89b-4d5f-4a43-925f-fc8354cbe367" providerId="ADAL" clId="{39ED4BEA-E726-489D-A6BD-E5F03CA524E8}" dt="2025-11-25T15:23:10.925" v="16434"/>
          <ac:spMkLst>
            <pc:docMk/>
            <pc:sldMk cId="818404953" sldId="455"/>
            <ac:spMk id="7" creationId="{44685E81-91EC-8133-E21A-91128E4B1693}"/>
          </ac:spMkLst>
        </pc:spChg>
        <pc:spChg chg="add del mod">
          <ac:chgData name="Henry Hakkinen" userId="a7e2a89b-4d5f-4a43-925f-fc8354cbe367" providerId="ADAL" clId="{39ED4BEA-E726-489D-A6BD-E5F03CA524E8}" dt="2025-11-25T17:14:20.504" v="16521" actId="478"/>
          <ac:spMkLst>
            <pc:docMk/>
            <pc:sldMk cId="818404953" sldId="455"/>
            <ac:spMk id="14" creationId="{2DBA6A58-1B5A-15F3-9805-EB26F7E81539}"/>
          </ac:spMkLst>
        </pc:spChg>
        <pc:spChg chg="add mod">
          <ac:chgData name="Henry Hakkinen" userId="a7e2a89b-4d5f-4a43-925f-fc8354cbe367" providerId="ADAL" clId="{39ED4BEA-E726-489D-A6BD-E5F03CA524E8}" dt="2025-11-25T17:14:24.047" v="16522" actId="1076"/>
          <ac:spMkLst>
            <pc:docMk/>
            <pc:sldMk cId="818404953" sldId="455"/>
            <ac:spMk id="15" creationId="{902D66EC-5BB7-1601-B72C-CF9736A06AA1}"/>
          </ac:spMkLst>
        </pc:spChg>
        <pc:picChg chg="add del mod">
          <ac:chgData name="Henry Hakkinen" userId="a7e2a89b-4d5f-4a43-925f-fc8354cbe367" providerId="ADAL" clId="{39ED4BEA-E726-489D-A6BD-E5F03CA524E8}" dt="2025-11-25T15:23:10.756" v="16433" actId="478"/>
          <ac:picMkLst>
            <pc:docMk/>
            <pc:sldMk cId="818404953" sldId="455"/>
            <ac:picMk id="5" creationId="{E5A90132-E18E-BFB8-AC0A-01A1A2B888A6}"/>
          </ac:picMkLst>
        </pc:picChg>
        <pc:picChg chg="add del mod">
          <ac:chgData name="Henry Hakkinen" userId="a7e2a89b-4d5f-4a43-925f-fc8354cbe367" providerId="ADAL" clId="{39ED4BEA-E726-489D-A6BD-E5F03CA524E8}" dt="2025-11-25T15:25:10.746" v="16442" actId="21"/>
          <ac:picMkLst>
            <pc:docMk/>
            <pc:sldMk cId="818404953" sldId="455"/>
            <ac:picMk id="9" creationId="{48C95445-F9C0-8AF4-F57D-288350492F0F}"/>
          </ac:picMkLst>
        </pc:picChg>
        <pc:picChg chg="add del mod">
          <ac:chgData name="Henry Hakkinen" userId="a7e2a89b-4d5f-4a43-925f-fc8354cbe367" providerId="ADAL" clId="{39ED4BEA-E726-489D-A6BD-E5F03CA524E8}" dt="2025-11-25T15:25:10.746" v="16442" actId="21"/>
          <ac:picMkLst>
            <pc:docMk/>
            <pc:sldMk cId="818404953" sldId="455"/>
            <ac:picMk id="11" creationId="{A2E0284C-7DE6-26CC-AD01-1AE4414BD8F2}"/>
          </ac:picMkLst>
        </pc:picChg>
        <pc:picChg chg="add mod">
          <ac:chgData name="Henry Hakkinen" userId="a7e2a89b-4d5f-4a43-925f-fc8354cbe367" providerId="ADAL" clId="{39ED4BEA-E726-489D-A6BD-E5F03CA524E8}" dt="2025-11-25T17:14:24.047" v="16522" actId="1076"/>
          <ac:picMkLst>
            <pc:docMk/>
            <pc:sldMk cId="818404953" sldId="455"/>
            <ac:picMk id="12" creationId="{F45FA677-458B-C7AA-EF62-E7C144827D71}"/>
          </ac:picMkLst>
        </pc:picChg>
        <pc:picChg chg="add mod">
          <ac:chgData name="Henry Hakkinen" userId="a7e2a89b-4d5f-4a43-925f-fc8354cbe367" providerId="ADAL" clId="{39ED4BEA-E726-489D-A6BD-E5F03CA524E8}" dt="2025-11-25T17:14:24.047" v="16522" actId="1076"/>
          <ac:picMkLst>
            <pc:docMk/>
            <pc:sldMk cId="818404953" sldId="455"/>
            <ac:picMk id="21" creationId="{7099C9D9-311D-2D00-6BAA-063DCE2FD14E}"/>
          </ac:picMkLst>
        </pc:picChg>
      </pc:sldChg>
      <pc:sldChg chg="addSp delSp modSp add mod ord modAnim">
        <pc:chgData name="Henry Hakkinen" userId="a7e2a89b-4d5f-4a43-925f-fc8354cbe367" providerId="ADAL" clId="{39ED4BEA-E726-489D-A6BD-E5F03CA524E8}" dt="2025-11-25T15:26:54.493" v="16463"/>
        <pc:sldMkLst>
          <pc:docMk/>
          <pc:sldMk cId="2863366555" sldId="456"/>
        </pc:sldMkLst>
        <pc:spChg chg="mod">
          <ac:chgData name="Henry Hakkinen" userId="a7e2a89b-4d5f-4a43-925f-fc8354cbe367" providerId="ADAL" clId="{39ED4BEA-E726-489D-A6BD-E5F03CA524E8}" dt="2025-11-25T13:17:12.550" v="14042"/>
          <ac:spMkLst>
            <pc:docMk/>
            <pc:sldMk cId="2863366555" sldId="456"/>
            <ac:spMk id="2" creationId="{5DB2D409-F416-914B-8961-04D57804FCB7}"/>
          </ac:spMkLst>
        </pc:spChg>
        <pc:spChg chg="del mod">
          <ac:chgData name="Henry Hakkinen" userId="a7e2a89b-4d5f-4a43-925f-fc8354cbe367" providerId="ADAL" clId="{39ED4BEA-E726-489D-A6BD-E5F03CA524E8}" dt="2025-11-25T13:13:57.086" v="13624" actId="478"/>
          <ac:spMkLst>
            <pc:docMk/>
            <pc:sldMk cId="2863366555" sldId="456"/>
            <ac:spMk id="3" creationId="{A8470E7D-4BB3-4897-5415-216EC6FD92AF}"/>
          </ac:spMkLst>
        </pc:spChg>
        <pc:spChg chg="mod">
          <ac:chgData name="Henry Hakkinen" userId="a7e2a89b-4d5f-4a43-925f-fc8354cbe367" providerId="ADAL" clId="{39ED4BEA-E726-489D-A6BD-E5F03CA524E8}" dt="2025-11-25T13:14:01.683" v="13626" actId="14100"/>
          <ac:spMkLst>
            <pc:docMk/>
            <pc:sldMk cId="2863366555" sldId="456"/>
            <ac:spMk id="5" creationId="{BDC0D41C-EBF7-CBB3-3762-F00807A7FA43}"/>
          </ac:spMkLst>
        </pc:spChg>
        <pc:spChg chg="mod">
          <ac:chgData name="Henry Hakkinen" userId="a7e2a89b-4d5f-4a43-925f-fc8354cbe367" providerId="ADAL" clId="{39ED4BEA-E726-489D-A6BD-E5F03CA524E8}" dt="2025-11-25T13:14:04.629" v="13627" actId="14100"/>
          <ac:spMkLst>
            <pc:docMk/>
            <pc:sldMk cId="2863366555" sldId="456"/>
            <ac:spMk id="6" creationId="{A3219210-D2B0-8A19-C73B-CB8A300E1EA6}"/>
          </ac:spMkLst>
        </pc:spChg>
        <pc:spChg chg="add del mod">
          <ac:chgData name="Henry Hakkinen" userId="a7e2a89b-4d5f-4a43-925f-fc8354cbe367" providerId="ADAL" clId="{39ED4BEA-E726-489D-A6BD-E5F03CA524E8}" dt="2025-11-25T13:13:58.849" v="13625" actId="478"/>
          <ac:spMkLst>
            <pc:docMk/>
            <pc:sldMk cId="2863366555" sldId="456"/>
            <ac:spMk id="7" creationId="{07D80DCD-3A19-8332-D832-924456B2D56B}"/>
          </ac:spMkLst>
        </pc:spChg>
      </pc:sldChg>
      <pc:sldChg chg="addSp modSp mod modAnim">
        <pc:chgData name="Henry Hakkinen" userId="a7e2a89b-4d5f-4a43-925f-fc8354cbe367" providerId="ADAL" clId="{39ED4BEA-E726-489D-A6BD-E5F03CA524E8}" dt="2025-11-25T15:08:32.259" v="16355"/>
        <pc:sldMkLst>
          <pc:docMk/>
          <pc:sldMk cId="1069529851" sldId="457"/>
        </pc:sldMkLst>
        <pc:spChg chg="mod">
          <ac:chgData name="Henry Hakkinen" userId="a7e2a89b-4d5f-4a43-925f-fc8354cbe367" providerId="ADAL" clId="{39ED4BEA-E726-489D-A6BD-E5F03CA524E8}" dt="2025-11-25T13:48:06.254" v="14966" actId="1076"/>
          <ac:spMkLst>
            <pc:docMk/>
            <pc:sldMk cId="1069529851" sldId="457"/>
            <ac:spMk id="3" creationId="{AAAA93C9-3B54-8A60-71B2-3D14BFA4B8AD}"/>
          </ac:spMkLst>
        </pc:spChg>
        <pc:spChg chg="add mod">
          <ac:chgData name="Henry Hakkinen" userId="a7e2a89b-4d5f-4a43-925f-fc8354cbe367" providerId="ADAL" clId="{39ED4BEA-E726-489D-A6BD-E5F03CA524E8}" dt="2025-11-25T13:48:01.302" v="14965" actId="1076"/>
          <ac:spMkLst>
            <pc:docMk/>
            <pc:sldMk cId="1069529851" sldId="457"/>
            <ac:spMk id="6" creationId="{1DD1A769-FCA9-9F8D-5EB8-29D2268152D8}"/>
          </ac:spMkLst>
        </pc:spChg>
        <pc:picChg chg="add mod">
          <ac:chgData name="Henry Hakkinen" userId="a7e2a89b-4d5f-4a43-925f-fc8354cbe367" providerId="ADAL" clId="{39ED4BEA-E726-489D-A6BD-E5F03CA524E8}" dt="2025-11-25T13:48:01.302" v="14965" actId="1076"/>
          <ac:picMkLst>
            <pc:docMk/>
            <pc:sldMk cId="1069529851" sldId="457"/>
            <ac:picMk id="5" creationId="{A027C940-6E1B-7EB4-967A-42F436A5332F}"/>
          </ac:picMkLst>
        </pc:picChg>
      </pc:sldChg>
      <pc:sldChg chg="addSp delSp modSp mod">
        <pc:chgData name="Henry Hakkinen" userId="a7e2a89b-4d5f-4a43-925f-fc8354cbe367" providerId="ADAL" clId="{39ED4BEA-E726-489D-A6BD-E5F03CA524E8}" dt="2025-11-25T17:12:03.800" v="16516" actId="1076"/>
        <pc:sldMkLst>
          <pc:docMk/>
          <pc:sldMk cId="215565195" sldId="458"/>
        </pc:sldMkLst>
        <pc:spChg chg="mod">
          <ac:chgData name="Henry Hakkinen" userId="a7e2a89b-4d5f-4a43-925f-fc8354cbe367" providerId="ADAL" clId="{39ED4BEA-E726-489D-A6BD-E5F03CA524E8}" dt="2025-11-25T13:59:10.407" v="15261" actId="20577"/>
          <ac:spMkLst>
            <pc:docMk/>
            <pc:sldMk cId="215565195" sldId="458"/>
            <ac:spMk id="3" creationId="{B5BD667A-81DA-9B7D-065E-40C7DEE890CF}"/>
          </ac:spMkLst>
        </pc:spChg>
        <pc:picChg chg="del">
          <ac:chgData name="Henry Hakkinen" userId="a7e2a89b-4d5f-4a43-925f-fc8354cbe367" providerId="ADAL" clId="{39ED4BEA-E726-489D-A6BD-E5F03CA524E8}" dt="2025-11-25T13:58:49.156" v="15247" actId="478"/>
          <ac:picMkLst>
            <pc:docMk/>
            <pc:sldMk cId="215565195" sldId="458"/>
            <ac:picMk id="5" creationId="{EC9A6D6D-DCFD-3F25-E2DF-1DF7C55D5336}"/>
          </ac:picMkLst>
        </pc:picChg>
        <pc:picChg chg="add mod">
          <ac:chgData name="Henry Hakkinen" userId="a7e2a89b-4d5f-4a43-925f-fc8354cbe367" providerId="ADAL" clId="{39ED4BEA-E726-489D-A6BD-E5F03CA524E8}" dt="2025-11-25T13:58:51.568" v="15249" actId="1076"/>
          <ac:picMkLst>
            <pc:docMk/>
            <pc:sldMk cId="215565195" sldId="458"/>
            <ac:picMk id="6" creationId="{0CCF66B2-977E-4117-3197-C4A1FAB5F8D0}"/>
          </ac:picMkLst>
        </pc:picChg>
        <pc:picChg chg="add mod">
          <ac:chgData name="Henry Hakkinen" userId="a7e2a89b-4d5f-4a43-925f-fc8354cbe367" providerId="ADAL" clId="{39ED4BEA-E726-489D-A6BD-E5F03CA524E8}" dt="2025-11-25T17:12:03.800" v="16516" actId="1076"/>
          <ac:picMkLst>
            <pc:docMk/>
            <pc:sldMk cId="215565195" sldId="458"/>
            <ac:picMk id="7" creationId="{9317C350-EB63-69D2-E641-71E76BA56395}"/>
          </ac:picMkLst>
        </pc:picChg>
      </pc:sldChg>
      <pc:sldChg chg="modAnim">
        <pc:chgData name="Henry Hakkinen" userId="a7e2a89b-4d5f-4a43-925f-fc8354cbe367" providerId="ADAL" clId="{39ED4BEA-E726-489D-A6BD-E5F03CA524E8}" dt="2025-11-25T17:09:02.343" v="16513"/>
        <pc:sldMkLst>
          <pc:docMk/>
          <pc:sldMk cId="2926341885" sldId="459"/>
        </pc:sldMkLst>
      </pc:sldChg>
      <pc:sldChg chg="addSp modSp new mod">
        <pc:chgData name="Henry Hakkinen" userId="a7e2a89b-4d5f-4a43-925f-fc8354cbe367" providerId="ADAL" clId="{39ED4BEA-E726-489D-A6BD-E5F03CA524E8}" dt="2025-11-25T13:04:29.288" v="13004" actId="14100"/>
        <pc:sldMkLst>
          <pc:docMk/>
          <pc:sldMk cId="1478890291" sldId="460"/>
        </pc:sldMkLst>
        <pc:spChg chg="mod">
          <ac:chgData name="Henry Hakkinen" userId="a7e2a89b-4d5f-4a43-925f-fc8354cbe367" providerId="ADAL" clId="{39ED4BEA-E726-489D-A6BD-E5F03CA524E8}" dt="2025-11-25T13:02:27.477" v="12887" actId="20577"/>
          <ac:spMkLst>
            <pc:docMk/>
            <pc:sldMk cId="1478890291" sldId="460"/>
            <ac:spMk id="2" creationId="{2EDF3FFF-F176-448E-0895-0D2A6CC48734}"/>
          </ac:spMkLst>
        </pc:spChg>
        <pc:spChg chg="mod">
          <ac:chgData name="Henry Hakkinen" userId="a7e2a89b-4d5f-4a43-925f-fc8354cbe367" providerId="ADAL" clId="{39ED4BEA-E726-489D-A6BD-E5F03CA524E8}" dt="2025-11-25T13:04:29.288" v="13004" actId="14100"/>
          <ac:spMkLst>
            <pc:docMk/>
            <pc:sldMk cId="1478890291" sldId="460"/>
            <ac:spMk id="3" creationId="{B97AAA90-2D2D-67A0-E13B-9AF16937C1A3}"/>
          </ac:spMkLst>
        </pc:spChg>
        <pc:spChg chg="add mod">
          <ac:chgData name="Henry Hakkinen" userId="a7e2a89b-4d5f-4a43-925f-fc8354cbe367" providerId="ADAL" clId="{39ED4BEA-E726-489D-A6BD-E5F03CA524E8}" dt="2025-11-25T13:02:53.558" v="12904" actId="1076"/>
          <ac:spMkLst>
            <pc:docMk/>
            <pc:sldMk cId="1478890291" sldId="460"/>
            <ac:spMk id="6" creationId="{D688AFB0-BB27-3312-1C47-A0424054FA21}"/>
          </ac:spMkLst>
        </pc:spChg>
        <pc:picChg chg="add mod">
          <ac:chgData name="Henry Hakkinen" userId="a7e2a89b-4d5f-4a43-925f-fc8354cbe367" providerId="ADAL" clId="{39ED4BEA-E726-489D-A6BD-E5F03CA524E8}" dt="2025-11-25T13:02:32.874" v="12890" actId="1076"/>
          <ac:picMkLst>
            <pc:docMk/>
            <pc:sldMk cId="1478890291" sldId="460"/>
            <ac:picMk id="5" creationId="{C2202F52-3BE5-46E8-1058-171FFDF571A7}"/>
          </ac:picMkLst>
        </pc:picChg>
      </pc:sldChg>
      <pc:sldChg chg="modSp new del mod">
        <pc:chgData name="Henry Hakkinen" userId="a7e2a89b-4d5f-4a43-925f-fc8354cbe367" providerId="ADAL" clId="{39ED4BEA-E726-489D-A6BD-E5F03CA524E8}" dt="2025-11-25T13:24:36.603" v="14236" actId="47"/>
        <pc:sldMkLst>
          <pc:docMk/>
          <pc:sldMk cId="3507559801" sldId="461"/>
        </pc:sldMkLst>
        <pc:spChg chg="mod">
          <ac:chgData name="Henry Hakkinen" userId="a7e2a89b-4d5f-4a43-925f-fc8354cbe367" providerId="ADAL" clId="{39ED4BEA-E726-489D-A6BD-E5F03CA524E8}" dt="2025-11-25T13:05:49.339" v="13009" actId="20577"/>
          <ac:spMkLst>
            <pc:docMk/>
            <pc:sldMk cId="3507559801" sldId="461"/>
            <ac:spMk id="2" creationId="{D21265B9-11E7-1194-A780-850BE60D3E2D}"/>
          </ac:spMkLst>
        </pc:spChg>
      </pc:sldChg>
      <pc:sldChg chg="addSp delSp modSp new mod ord modAnim">
        <pc:chgData name="Henry Hakkinen" userId="a7e2a89b-4d5f-4a43-925f-fc8354cbe367" providerId="ADAL" clId="{39ED4BEA-E726-489D-A6BD-E5F03CA524E8}" dt="2025-11-25T17:18:00.643" v="16576" actId="1076"/>
        <pc:sldMkLst>
          <pc:docMk/>
          <pc:sldMk cId="1222804290" sldId="462"/>
        </pc:sldMkLst>
        <pc:spChg chg="mod">
          <ac:chgData name="Henry Hakkinen" userId="a7e2a89b-4d5f-4a43-925f-fc8354cbe367" providerId="ADAL" clId="{39ED4BEA-E726-489D-A6BD-E5F03CA524E8}" dt="2025-11-25T13:17:10.795" v="14041"/>
          <ac:spMkLst>
            <pc:docMk/>
            <pc:sldMk cId="1222804290" sldId="462"/>
            <ac:spMk id="2" creationId="{1E064008-166E-3D35-BF13-FBD711B4984F}"/>
          </ac:spMkLst>
        </pc:spChg>
        <pc:spChg chg="mod">
          <ac:chgData name="Henry Hakkinen" userId="a7e2a89b-4d5f-4a43-925f-fc8354cbe367" providerId="ADAL" clId="{39ED4BEA-E726-489D-A6BD-E5F03CA524E8}" dt="2025-11-25T13:22:25.943" v="14218" actId="27636"/>
          <ac:spMkLst>
            <pc:docMk/>
            <pc:sldMk cId="1222804290" sldId="462"/>
            <ac:spMk id="3" creationId="{19C0AF82-7CD2-4DE8-18F2-4FBB88EE8258}"/>
          </ac:spMkLst>
        </pc:spChg>
        <pc:spChg chg="add mod">
          <ac:chgData name="Henry Hakkinen" userId="a7e2a89b-4d5f-4a43-925f-fc8354cbe367" providerId="ADAL" clId="{39ED4BEA-E726-489D-A6BD-E5F03CA524E8}" dt="2025-11-25T17:16:13.799" v="16539" actId="1076"/>
          <ac:spMkLst>
            <pc:docMk/>
            <pc:sldMk cId="1222804290" sldId="462"/>
            <ac:spMk id="4" creationId="{66AA68BA-4AF1-305C-9DE3-4F5C68B4EB34}"/>
          </ac:spMkLst>
        </pc:spChg>
        <pc:spChg chg="add del mod">
          <ac:chgData name="Henry Hakkinen" userId="a7e2a89b-4d5f-4a43-925f-fc8354cbe367" providerId="ADAL" clId="{39ED4BEA-E726-489D-A6BD-E5F03CA524E8}" dt="2025-11-25T17:15:51.477" v="16530" actId="478"/>
          <ac:spMkLst>
            <pc:docMk/>
            <pc:sldMk cId="1222804290" sldId="462"/>
            <ac:spMk id="5" creationId="{FAFF89BE-31E0-96BF-A66A-49287C463739}"/>
          </ac:spMkLst>
        </pc:spChg>
        <pc:spChg chg="add mod">
          <ac:chgData name="Henry Hakkinen" userId="a7e2a89b-4d5f-4a43-925f-fc8354cbe367" providerId="ADAL" clId="{39ED4BEA-E726-489D-A6BD-E5F03CA524E8}" dt="2025-11-25T17:18:00.643" v="16576" actId="1076"/>
          <ac:spMkLst>
            <pc:docMk/>
            <pc:sldMk cId="1222804290" sldId="462"/>
            <ac:spMk id="8" creationId="{5E08CB83-553F-B7FC-9A89-1ABC0E2DC943}"/>
          </ac:spMkLst>
        </pc:spChg>
        <pc:picChg chg="add mod">
          <ac:chgData name="Henry Hakkinen" userId="a7e2a89b-4d5f-4a43-925f-fc8354cbe367" providerId="ADAL" clId="{39ED4BEA-E726-489D-A6BD-E5F03CA524E8}" dt="2025-11-25T17:16:13.799" v="16539" actId="1076"/>
          <ac:picMkLst>
            <pc:docMk/>
            <pc:sldMk cId="1222804290" sldId="462"/>
            <ac:picMk id="7" creationId="{E147185B-1D61-7EA0-52A6-CA34E4FA2C5D}"/>
          </ac:picMkLst>
        </pc:picChg>
      </pc:sldChg>
      <pc:sldChg chg="addSp delSp modSp new mod ord modAnim">
        <pc:chgData name="Henry Hakkinen" userId="a7e2a89b-4d5f-4a43-925f-fc8354cbe367" providerId="ADAL" clId="{39ED4BEA-E726-489D-A6BD-E5F03CA524E8}" dt="2025-11-25T17:03:07.915" v="16489"/>
        <pc:sldMkLst>
          <pc:docMk/>
          <pc:sldMk cId="1025262723" sldId="463"/>
        </pc:sldMkLst>
        <pc:spChg chg="mod">
          <ac:chgData name="Henry Hakkinen" userId="a7e2a89b-4d5f-4a43-925f-fc8354cbe367" providerId="ADAL" clId="{39ED4BEA-E726-489D-A6BD-E5F03CA524E8}" dt="2025-11-25T13:17:14.663" v="14043"/>
          <ac:spMkLst>
            <pc:docMk/>
            <pc:sldMk cId="1025262723" sldId="463"/>
            <ac:spMk id="2" creationId="{F54D03F9-DBEB-4276-C5DC-9902EF2E94BD}"/>
          </ac:spMkLst>
        </pc:spChg>
        <pc:spChg chg="mod">
          <ac:chgData name="Henry Hakkinen" userId="a7e2a89b-4d5f-4a43-925f-fc8354cbe367" providerId="ADAL" clId="{39ED4BEA-E726-489D-A6BD-E5F03CA524E8}" dt="2025-11-25T13:23:05.993" v="14229" actId="1076"/>
          <ac:spMkLst>
            <pc:docMk/>
            <pc:sldMk cId="1025262723" sldId="463"/>
            <ac:spMk id="3" creationId="{785376BF-699D-4CAF-EABF-AEC978FC9BB6}"/>
          </ac:spMkLst>
        </pc:spChg>
        <pc:spChg chg="add del mod">
          <ac:chgData name="Henry Hakkinen" userId="a7e2a89b-4d5f-4a43-925f-fc8354cbe367" providerId="ADAL" clId="{39ED4BEA-E726-489D-A6BD-E5F03CA524E8}" dt="2025-11-25T14:40:25.361" v="16119" actId="478"/>
          <ac:spMkLst>
            <pc:docMk/>
            <pc:sldMk cId="1025262723" sldId="463"/>
            <ac:spMk id="4" creationId="{1F8CE0E0-E98D-0E34-2D09-B100500BDD0F}"/>
          </ac:spMkLst>
        </pc:spChg>
        <pc:picChg chg="add mod">
          <ac:chgData name="Henry Hakkinen" userId="a7e2a89b-4d5f-4a43-925f-fc8354cbe367" providerId="ADAL" clId="{39ED4BEA-E726-489D-A6BD-E5F03CA524E8}" dt="2025-11-25T14:41:08.432" v="16129" actId="1076"/>
          <ac:picMkLst>
            <pc:docMk/>
            <pc:sldMk cId="1025262723" sldId="463"/>
            <ac:picMk id="5" creationId="{42189B62-3EF4-B79D-7F5C-7B4CFD041D69}"/>
          </ac:picMkLst>
        </pc:picChg>
        <pc:picChg chg="add mod">
          <ac:chgData name="Henry Hakkinen" userId="a7e2a89b-4d5f-4a43-925f-fc8354cbe367" providerId="ADAL" clId="{39ED4BEA-E726-489D-A6BD-E5F03CA524E8}" dt="2025-11-25T14:41:02.898" v="16127" actId="1076"/>
          <ac:picMkLst>
            <pc:docMk/>
            <pc:sldMk cId="1025262723" sldId="463"/>
            <ac:picMk id="7" creationId="{3AE5E3C1-EDA3-AF94-3535-3F25E0FD4467}"/>
          </ac:picMkLst>
        </pc:picChg>
      </pc:sldChg>
      <pc:sldChg chg="addSp modSp new mod modAnim">
        <pc:chgData name="Henry Hakkinen" userId="a7e2a89b-4d5f-4a43-925f-fc8354cbe367" providerId="ADAL" clId="{39ED4BEA-E726-489D-A6BD-E5F03CA524E8}" dt="2025-11-25T17:05:23.388" v="16502"/>
        <pc:sldMkLst>
          <pc:docMk/>
          <pc:sldMk cId="3655642040" sldId="464"/>
        </pc:sldMkLst>
        <pc:spChg chg="mod">
          <ac:chgData name="Henry Hakkinen" userId="a7e2a89b-4d5f-4a43-925f-fc8354cbe367" providerId="ADAL" clId="{39ED4BEA-E726-489D-A6BD-E5F03CA524E8}" dt="2025-11-25T14:56:03.601" v="16275" actId="20577"/>
          <ac:spMkLst>
            <pc:docMk/>
            <pc:sldMk cId="3655642040" sldId="464"/>
            <ac:spMk id="2" creationId="{3AC6068B-7B83-344F-9EC7-DF12B1D5AF3D}"/>
          </ac:spMkLst>
        </pc:spChg>
        <pc:spChg chg="mod">
          <ac:chgData name="Henry Hakkinen" userId="a7e2a89b-4d5f-4a43-925f-fc8354cbe367" providerId="ADAL" clId="{39ED4BEA-E726-489D-A6BD-E5F03CA524E8}" dt="2025-11-25T14:54:48.762" v="16260" actId="1076"/>
          <ac:spMkLst>
            <pc:docMk/>
            <pc:sldMk cId="3655642040" sldId="464"/>
            <ac:spMk id="3" creationId="{6D406E76-850E-D17D-4D29-573515E9973B}"/>
          </ac:spMkLst>
        </pc:spChg>
        <pc:spChg chg="add mod">
          <ac:chgData name="Henry Hakkinen" userId="a7e2a89b-4d5f-4a43-925f-fc8354cbe367" providerId="ADAL" clId="{39ED4BEA-E726-489D-A6BD-E5F03CA524E8}" dt="2025-11-25T14:55:13.068" v="16273" actId="1076"/>
          <ac:spMkLst>
            <pc:docMk/>
            <pc:sldMk cId="3655642040" sldId="464"/>
            <ac:spMk id="6" creationId="{DDD37141-9145-17FF-7362-B18B1A6BBE62}"/>
          </ac:spMkLst>
        </pc:spChg>
        <pc:picChg chg="add mod">
          <ac:chgData name="Henry Hakkinen" userId="a7e2a89b-4d5f-4a43-925f-fc8354cbe367" providerId="ADAL" clId="{39ED4BEA-E726-489D-A6BD-E5F03CA524E8}" dt="2025-11-25T14:54:44.241" v="16258" actId="14100"/>
          <ac:picMkLst>
            <pc:docMk/>
            <pc:sldMk cId="3655642040" sldId="464"/>
            <ac:picMk id="5" creationId="{0095F1EF-DF7B-0FE7-B374-EFAAE780E2A2}"/>
          </ac:picMkLst>
        </pc:picChg>
      </pc:sldChg>
      <pc:sldChg chg="addSp delSp modSp add mod ord">
        <pc:chgData name="Henry Hakkinen" userId="a7e2a89b-4d5f-4a43-925f-fc8354cbe367" providerId="ADAL" clId="{39ED4BEA-E726-489D-A6BD-E5F03CA524E8}" dt="2025-11-25T15:15:16.499" v="16396" actId="14100"/>
        <pc:sldMkLst>
          <pc:docMk/>
          <pc:sldMk cId="2703361560" sldId="465"/>
        </pc:sldMkLst>
        <pc:spChg chg="mod">
          <ac:chgData name="Henry Hakkinen" userId="a7e2a89b-4d5f-4a43-925f-fc8354cbe367" providerId="ADAL" clId="{39ED4BEA-E726-489D-A6BD-E5F03CA524E8}" dt="2025-11-25T13:51:16.680" v="15019" actId="20577"/>
          <ac:spMkLst>
            <pc:docMk/>
            <pc:sldMk cId="2703361560" sldId="465"/>
            <ac:spMk id="2" creationId="{DC399426-72D4-7FF8-34ED-6907B8D465C8}"/>
          </ac:spMkLst>
        </pc:spChg>
        <pc:spChg chg="add del">
          <ac:chgData name="Henry Hakkinen" userId="a7e2a89b-4d5f-4a43-925f-fc8354cbe367" providerId="ADAL" clId="{39ED4BEA-E726-489D-A6BD-E5F03CA524E8}" dt="2025-11-25T15:12:49.732" v="16361" actId="478"/>
          <ac:spMkLst>
            <pc:docMk/>
            <pc:sldMk cId="2703361560" sldId="465"/>
            <ac:spMk id="3" creationId="{FF0CBD1C-FA26-3FFD-FBE6-A0B5F973C944}"/>
          </ac:spMkLst>
        </pc:spChg>
        <pc:spChg chg="mod">
          <ac:chgData name="Henry Hakkinen" userId="a7e2a89b-4d5f-4a43-925f-fc8354cbe367" providerId="ADAL" clId="{39ED4BEA-E726-489D-A6BD-E5F03CA524E8}" dt="2025-11-25T15:15:16.499" v="16396" actId="14100"/>
          <ac:spMkLst>
            <pc:docMk/>
            <pc:sldMk cId="2703361560" sldId="465"/>
            <ac:spMk id="5" creationId="{814BC08F-54E9-A290-1A83-19C3C8C6AC00}"/>
          </ac:spMkLst>
        </pc:spChg>
        <pc:spChg chg="del">
          <ac:chgData name="Henry Hakkinen" userId="a7e2a89b-4d5f-4a43-925f-fc8354cbe367" providerId="ADAL" clId="{39ED4BEA-E726-489D-A6BD-E5F03CA524E8}" dt="2025-11-25T13:51:06.143" v="15008" actId="478"/>
          <ac:spMkLst>
            <pc:docMk/>
            <pc:sldMk cId="2703361560" sldId="465"/>
            <ac:spMk id="7" creationId="{2D4A23AE-4DD1-C2A2-AC73-5D9835D38B5C}"/>
          </ac:spMkLst>
        </pc:spChg>
        <pc:spChg chg="add mod">
          <ac:chgData name="Henry Hakkinen" userId="a7e2a89b-4d5f-4a43-925f-fc8354cbe367" providerId="ADAL" clId="{39ED4BEA-E726-489D-A6BD-E5F03CA524E8}" dt="2025-11-25T15:15:04.161" v="16395" actId="1076"/>
          <ac:spMkLst>
            <pc:docMk/>
            <pc:sldMk cId="2703361560" sldId="465"/>
            <ac:spMk id="11" creationId="{121070E0-B819-7FAF-94B9-0D8DDD369B63}"/>
          </ac:spMkLst>
        </pc:spChg>
        <pc:picChg chg="del">
          <ac:chgData name="Henry Hakkinen" userId="a7e2a89b-4d5f-4a43-925f-fc8354cbe367" providerId="ADAL" clId="{39ED4BEA-E726-489D-A6BD-E5F03CA524E8}" dt="2025-11-25T13:51:08.005" v="15009" actId="478"/>
          <ac:picMkLst>
            <pc:docMk/>
            <pc:sldMk cId="2703361560" sldId="465"/>
            <ac:picMk id="4" creationId="{3DE5F45E-DE38-7C71-9851-7C1C917CBD84}"/>
          </ac:picMkLst>
        </pc:picChg>
        <pc:picChg chg="add del mod modCrop">
          <ac:chgData name="Henry Hakkinen" userId="a7e2a89b-4d5f-4a43-925f-fc8354cbe367" providerId="ADAL" clId="{39ED4BEA-E726-489D-A6BD-E5F03CA524E8}" dt="2025-11-25T15:14:29.794" v="16374" actId="478"/>
          <ac:picMkLst>
            <pc:docMk/>
            <pc:sldMk cId="2703361560" sldId="465"/>
            <ac:picMk id="8" creationId="{6E184954-4A3D-B8CA-E9D8-CAAC8A65F090}"/>
          </ac:picMkLst>
        </pc:picChg>
        <pc:picChg chg="add mod modCrop">
          <ac:chgData name="Henry Hakkinen" userId="a7e2a89b-4d5f-4a43-925f-fc8354cbe367" providerId="ADAL" clId="{39ED4BEA-E726-489D-A6BD-E5F03CA524E8}" dt="2025-11-25T15:14:42.360" v="16382" actId="1076"/>
          <ac:picMkLst>
            <pc:docMk/>
            <pc:sldMk cId="2703361560" sldId="465"/>
            <ac:picMk id="10" creationId="{12CF08D1-8DDB-AF90-6B0E-015A3F6FAA47}"/>
          </ac:picMkLst>
        </pc:picChg>
      </pc:sldChg>
      <pc:sldChg chg="addSp modSp new mod">
        <pc:chgData name="Henry Hakkinen" userId="a7e2a89b-4d5f-4a43-925f-fc8354cbe367" providerId="ADAL" clId="{39ED4BEA-E726-489D-A6BD-E5F03CA524E8}" dt="2025-11-25T14:15:44.750" v="15897" actId="1076"/>
        <pc:sldMkLst>
          <pc:docMk/>
          <pc:sldMk cId="2087242869" sldId="466"/>
        </pc:sldMkLst>
        <pc:spChg chg="mod">
          <ac:chgData name="Henry Hakkinen" userId="a7e2a89b-4d5f-4a43-925f-fc8354cbe367" providerId="ADAL" clId="{39ED4BEA-E726-489D-A6BD-E5F03CA524E8}" dt="2025-11-25T14:07:23.317" v="15702" actId="20577"/>
          <ac:spMkLst>
            <pc:docMk/>
            <pc:sldMk cId="2087242869" sldId="466"/>
            <ac:spMk id="2" creationId="{E841E770-B1B7-E3B1-5C7F-C452F3C6BF84}"/>
          </ac:spMkLst>
        </pc:spChg>
        <pc:picChg chg="add mod">
          <ac:chgData name="Henry Hakkinen" userId="a7e2a89b-4d5f-4a43-925f-fc8354cbe367" providerId="ADAL" clId="{39ED4BEA-E726-489D-A6BD-E5F03CA524E8}" dt="2025-11-25T14:14:31.696" v="15895" actId="1076"/>
          <ac:picMkLst>
            <pc:docMk/>
            <pc:sldMk cId="2087242869" sldId="466"/>
            <ac:picMk id="5" creationId="{95C2F401-78EC-DB1D-B9A6-DFE5611C2B36}"/>
          </ac:picMkLst>
        </pc:picChg>
        <pc:picChg chg="add mod">
          <ac:chgData name="Henry Hakkinen" userId="a7e2a89b-4d5f-4a43-925f-fc8354cbe367" providerId="ADAL" clId="{39ED4BEA-E726-489D-A6BD-E5F03CA524E8}" dt="2025-11-25T14:15:44.750" v="15897" actId="1076"/>
          <ac:picMkLst>
            <pc:docMk/>
            <pc:sldMk cId="2087242869" sldId="466"/>
            <ac:picMk id="7" creationId="{BC9D3BC2-71F0-A76B-B38D-0967EDDC7BAE}"/>
          </ac:picMkLst>
        </pc:picChg>
        <pc:picChg chg="add mod">
          <ac:chgData name="Henry Hakkinen" userId="a7e2a89b-4d5f-4a43-925f-fc8354cbe367" providerId="ADAL" clId="{39ED4BEA-E726-489D-A6BD-E5F03CA524E8}" dt="2025-11-25T14:14:09.031" v="15894" actId="1076"/>
          <ac:picMkLst>
            <pc:docMk/>
            <pc:sldMk cId="2087242869" sldId="466"/>
            <ac:picMk id="9" creationId="{152BB694-E557-DB9B-E373-B40654F331CE}"/>
          </ac:picMkLst>
        </pc:picChg>
      </pc:sldChg>
      <pc:sldChg chg="addSp delSp modSp new mod">
        <pc:chgData name="Henry Hakkinen" userId="a7e2a89b-4d5f-4a43-925f-fc8354cbe367" providerId="ADAL" clId="{39ED4BEA-E726-489D-A6BD-E5F03CA524E8}" dt="2025-11-25T17:13:58.139" v="16519" actId="962"/>
        <pc:sldMkLst>
          <pc:docMk/>
          <pc:sldMk cId="690439339" sldId="467"/>
        </pc:sldMkLst>
        <pc:spChg chg="mod">
          <ac:chgData name="Henry Hakkinen" userId="a7e2a89b-4d5f-4a43-925f-fc8354cbe367" providerId="ADAL" clId="{39ED4BEA-E726-489D-A6BD-E5F03CA524E8}" dt="2025-11-25T14:13:06.056" v="15882" actId="20577"/>
          <ac:spMkLst>
            <pc:docMk/>
            <pc:sldMk cId="690439339" sldId="467"/>
            <ac:spMk id="2" creationId="{C2CD0F21-7E33-086A-5793-C1AA0AB7C803}"/>
          </ac:spMkLst>
        </pc:spChg>
        <pc:spChg chg="del">
          <ac:chgData name="Henry Hakkinen" userId="a7e2a89b-4d5f-4a43-925f-fc8354cbe367" providerId="ADAL" clId="{39ED4BEA-E726-489D-A6BD-E5F03CA524E8}" dt="2025-11-25T17:13:57.567" v="16517"/>
          <ac:spMkLst>
            <pc:docMk/>
            <pc:sldMk cId="690439339" sldId="467"/>
            <ac:spMk id="3" creationId="{21A3D5BF-11EB-53EA-1F17-DDB73DB68341}"/>
          </ac:spMkLst>
        </pc:spChg>
        <pc:picChg chg="add mod">
          <ac:chgData name="Henry Hakkinen" userId="a7e2a89b-4d5f-4a43-925f-fc8354cbe367" providerId="ADAL" clId="{39ED4BEA-E726-489D-A6BD-E5F03CA524E8}" dt="2025-11-25T17:13:58.139" v="16519" actId="962"/>
          <ac:picMkLst>
            <pc:docMk/>
            <pc:sldMk cId="690439339" sldId="467"/>
            <ac:picMk id="5" creationId="{0D8A5532-199D-73F4-0B42-1C53D68087FE}"/>
          </ac:picMkLst>
        </pc:picChg>
      </pc:sldChg>
    </pc:docChg>
  </pc:docChgLst>
  <pc:docChgLst>
    <pc:chgData name="Henry Hakkinen" userId="a7e2a89b-4d5f-4a43-925f-fc8354cbe367" providerId="ADAL" clId="{6546753A-C1E1-4562-BAA7-1E36B064B683}"/>
    <pc:docChg chg="undo custSel addSld delSld modSld sldOrd">
      <pc:chgData name="Henry Hakkinen" userId="a7e2a89b-4d5f-4a43-925f-fc8354cbe367" providerId="ADAL" clId="{6546753A-C1E1-4562-BAA7-1E36B064B683}" dt="2025-03-24T09:16:56.528" v="11231" actId="20577"/>
      <pc:docMkLst>
        <pc:docMk/>
      </pc:docMkLst>
      <pc:sldChg chg="addSp delSp modSp mod setBg">
        <pc:chgData name="Henry Hakkinen" userId="a7e2a89b-4d5f-4a43-925f-fc8354cbe367" providerId="ADAL" clId="{6546753A-C1E1-4562-BAA7-1E36B064B683}" dt="2025-03-18T10:27:44.038" v="41" actId="14100"/>
        <pc:sldMkLst>
          <pc:docMk/>
          <pc:sldMk cId="1318542253" sldId="257"/>
        </pc:sldMkLst>
      </pc:sldChg>
      <pc:sldChg chg="del">
        <pc:chgData name="Henry Hakkinen" userId="a7e2a89b-4d5f-4a43-925f-fc8354cbe367" providerId="ADAL" clId="{6546753A-C1E1-4562-BAA7-1E36B064B683}" dt="2025-03-19T16:24:32.410" v="11136" actId="47"/>
        <pc:sldMkLst>
          <pc:docMk/>
          <pc:sldMk cId="4058597877" sldId="258"/>
        </pc:sldMkLst>
      </pc:sldChg>
      <pc:sldChg chg="addSp modSp mod modAnim">
        <pc:chgData name="Henry Hakkinen" userId="a7e2a89b-4d5f-4a43-925f-fc8354cbe367" providerId="ADAL" clId="{6546753A-C1E1-4562-BAA7-1E36B064B683}" dt="2025-03-24T09:09:14.031" v="11204" actId="27636"/>
        <pc:sldMkLst>
          <pc:docMk/>
          <pc:sldMk cId="2791668222" sldId="260"/>
        </pc:sldMkLst>
      </pc:sldChg>
      <pc:sldChg chg="add">
        <pc:chgData name="Henry Hakkinen" userId="a7e2a89b-4d5f-4a43-925f-fc8354cbe367" providerId="ADAL" clId="{6546753A-C1E1-4562-BAA7-1E36B064B683}" dt="2025-03-19T16:22:58.081" v="11100"/>
        <pc:sldMkLst>
          <pc:docMk/>
          <pc:sldMk cId="1500257458" sldId="261"/>
        </pc:sldMkLst>
      </pc:sldChg>
      <pc:sldChg chg="del">
        <pc:chgData name="Henry Hakkinen" userId="a7e2a89b-4d5f-4a43-925f-fc8354cbe367" providerId="ADAL" clId="{6546753A-C1E1-4562-BAA7-1E36B064B683}" dt="2025-03-19T16:22:51.152" v="11099" actId="2696"/>
        <pc:sldMkLst>
          <pc:docMk/>
          <pc:sldMk cId="2029863598" sldId="261"/>
        </pc:sldMkLst>
      </pc:sldChg>
      <pc:sldChg chg="del">
        <pc:chgData name="Henry Hakkinen" userId="a7e2a89b-4d5f-4a43-925f-fc8354cbe367" providerId="ADAL" clId="{6546753A-C1E1-4562-BAA7-1E36B064B683}" dt="2025-03-19T16:22:51.152" v="11099" actId="2696"/>
        <pc:sldMkLst>
          <pc:docMk/>
          <pc:sldMk cId="760482278" sldId="263"/>
        </pc:sldMkLst>
      </pc:sldChg>
      <pc:sldChg chg="add">
        <pc:chgData name="Henry Hakkinen" userId="a7e2a89b-4d5f-4a43-925f-fc8354cbe367" providerId="ADAL" clId="{6546753A-C1E1-4562-BAA7-1E36B064B683}" dt="2025-03-19T16:22:58.081" v="11100"/>
        <pc:sldMkLst>
          <pc:docMk/>
          <pc:sldMk cId="3379230364" sldId="263"/>
        </pc:sldMkLst>
      </pc:sldChg>
      <pc:sldChg chg="del">
        <pc:chgData name="Henry Hakkinen" userId="a7e2a89b-4d5f-4a43-925f-fc8354cbe367" providerId="ADAL" clId="{6546753A-C1E1-4562-BAA7-1E36B064B683}" dt="2025-03-19T16:22:51.152" v="11099" actId="2696"/>
        <pc:sldMkLst>
          <pc:docMk/>
          <pc:sldMk cId="2309416793" sldId="264"/>
        </pc:sldMkLst>
      </pc:sldChg>
      <pc:sldChg chg="add">
        <pc:chgData name="Henry Hakkinen" userId="a7e2a89b-4d5f-4a43-925f-fc8354cbe367" providerId="ADAL" clId="{6546753A-C1E1-4562-BAA7-1E36B064B683}" dt="2025-03-19T16:22:58.081" v="11100"/>
        <pc:sldMkLst>
          <pc:docMk/>
          <pc:sldMk cId="2344034966" sldId="264"/>
        </pc:sldMkLst>
      </pc:sldChg>
      <pc:sldChg chg="del">
        <pc:chgData name="Henry Hakkinen" userId="a7e2a89b-4d5f-4a43-925f-fc8354cbe367" providerId="ADAL" clId="{6546753A-C1E1-4562-BAA7-1E36B064B683}" dt="2025-03-19T16:22:51.152" v="11099" actId="2696"/>
        <pc:sldMkLst>
          <pc:docMk/>
          <pc:sldMk cId="3137647804" sldId="265"/>
        </pc:sldMkLst>
      </pc:sldChg>
      <pc:sldChg chg="add">
        <pc:chgData name="Henry Hakkinen" userId="a7e2a89b-4d5f-4a43-925f-fc8354cbe367" providerId="ADAL" clId="{6546753A-C1E1-4562-BAA7-1E36B064B683}" dt="2025-03-19T16:22:58.081" v="11100"/>
        <pc:sldMkLst>
          <pc:docMk/>
          <pc:sldMk cId="3639427707" sldId="265"/>
        </pc:sldMkLst>
      </pc:sldChg>
      <pc:sldChg chg="del">
        <pc:chgData name="Henry Hakkinen" userId="a7e2a89b-4d5f-4a43-925f-fc8354cbe367" providerId="ADAL" clId="{6546753A-C1E1-4562-BAA7-1E36B064B683}" dt="2025-03-19T16:22:51.152" v="11099" actId="2696"/>
        <pc:sldMkLst>
          <pc:docMk/>
          <pc:sldMk cId="1732842080" sldId="266"/>
        </pc:sldMkLst>
      </pc:sldChg>
      <pc:sldChg chg="add">
        <pc:chgData name="Henry Hakkinen" userId="a7e2a89b-4d5f-4a43-925f-fc8354cbe367" providerId="ADAL" clId="{6546753A-C1E1-4562-BAA7-1E36B064B683}" dt="2025-03-19T16:22:58.081" v="11100"/>
        <pc:sldMkLst>
          <pc:docMk/>
          <pc:sldMk cId="3440881151" sldId="266"/>
        </pc:sldMkLst>
      </pc:sldChg>
      <pc:sldChg chg="del">
        <pc:chgData name="Henry Hakkinen" userId="a7e2a89b-4d5f-4a43-925f-fc8354cbe367" providerId="ADAL" clId="{6546753A-C1E1-4562-BAA7-1E36B064B683}" dt="2025-03-19T16:22:51.152" v="11099" actId="2696"/>
        <pc:sldMkLst>
          <pc:docMk/>
          <pc:sldMk cId="747355912" sldId="268"/>
        </pc:sldMkLst>
      </pc:sldChg>
      <pc:sldChg chg="add">
        <pc:chgData name="Henry Hakkinen" userId="a7e2a89b-4d5f-4a43-925f-fc8354cbe367" providerId="ADAL" clId="{6546753A-C1E1-4562-BAA7-1E36B064B683}" dt="2025-03-19T16:22:58.081" v="11100"/>
        <pc:sldMkLst>
          <pc:docMk/>
          <pc:sldMk cId="2206969201" sldId="268"/>
        </pc:sldMkLst>
      </pc:sldChg>
      <pc:sldChg chg="modSp mod modAnim">
        <pc:chgData name="Henry Hakkinen" userId="a7e2a89b-4d5f-4a43-925f-fc8354cbe367" providerId="ADAL" clId="{6546753A-C1E1-4562-BAA7-1E36B064B683}" dt="2025-03-19T16:26:13.899" v="11188" actId="20577"/>
        <pc:sldMkLst>
          <pc:docMk/>
          <pc:sldMk cId="248693534" sldId="278"/>
        </pc:sldMkLst>
      </pc:sldChg>
      <pc:sldChg chg="modAnim">
        <pc:chgData name="Henry Hakkinen" userId="a7e2a89b-4d5f-4a43-925f-fc8354cbe367" providerId="ADAL" clId="{6546753A-C1E1-4562-BAA7-1E36B064B683}" dt="2025-03-18T15:21:58.285" v="10268"/>
        <pc:sldMkLst>
          <pc:docMk/>
          <pc:sldMk cId="1133137401" sldId="281"/>
        </pc:sldMkLst>
      </pc:sldChg>
      <pc:sldChg chg="modAnim">
        <pc:chgData name="Henry Hakkinen" userId="a7e2a89b-4d5f-4a43-925f-fc8354cbe367" providerId="ADAL" clId="{6546753A-C1E1-4562-BAA7-1E36B064B683}" dt="2025-03-18T15:21:50.432" v="10267"/>
        <pc:sldMkLst>
          <pc:docMk/>
          <pc:sldMk cId="4025904377" sldId="283"/>
        </pc:sldMkLst>
      </pc:sldChg>
      <pc:sldChg chg="addSp modSp mod ord setBg modAnim">
        <pc:chgData name="Henry Hakkinen" userId="a7e2a89b-4d5f-4a43-925f-fc8354cbe367" providerId="ADAL" clId="{6546753A-C1E1-4562-BAA7-1E36B064B683}" dt="2025-03-24T09:16:56.528" v="11231" actId="20577"/>
        <pc:sldMkLst>
          <pc:docMk/>
          <pc:sldMk cId="3814422268" sldId="285"/>
        </pc:sldMkLst>
      </pc:sldChg>
      <pc:sldChg chg="modSp mod">
        <pc:chgData name="Henry Hakkinen" userId="a7e2a89b-4d5f-4a43-925f-fc8354cbe367" providerId="ADAL" clId="{6546753A-C1E1-4562-BAA7-1E36B064B683}" dt="2025-03-18T11:41:11.931" v="350" actId="20577"/>
        <pc:sldMkLst>
          <pc:docMk/>
          <pc:sldMk cId="1795919852" sldId="289"/>
        </pc:sldMkLst>
      </pc:sldChg>
      <pc:sldChg chg="modSp mod modAnim">
        <pc:chgData name="Henry Hakkinen" userId="a7e2a89b-4d5f-4a43-925f-fc8354cbe367" providerId="ADAL" clId="{6546753A-C1E1-4562-BAA7-1E36B064B683}" dt="2025-03-18T15:23:44.171" v="10279"/>
        <pc:sldMkLst>
          <pc:docMk/>
          <pc:sldMk cId="2103514589" sldId="290"/>
        </pc:sldMkLst>
      </pc:sldChg>
      <pc:sldChg chg="modAnim">
        <pc:chgData name="Henry Hakkinen" userId="a7e2a89b-4d5f-4a43-925f-fc8354cbe367" providerId="ADAL" clId="{6546753A-C1E1-4562-BAA7-1E36B064B683}" dt="2025-03-18T15:23:16.197" v="10277"/>
        <pc:sldMkLst>
          <pc:docMk/>
          <pc:sldMk cId="1998261832" sldId="291"/>
        </pc:sldMkLst>
      </pc:sldChg>
      <pc:sldChg chg="modSp mod modAnim">
        <pc:chgData name="Henry Hakkinen" userId="a7e2a89b-4d5f-4a43-925f-fc8354cbe367" providerId="ADAL" clId="{6546753A-C1E1-4562-BAA7-1E36B064B683}" dt="2025-03-18T15:23:11.897" v="10276"/>
        <pc:sldMkLst>
          <pc:docMk/>
          <pc:sldMk cId="282856482" sldId="292"/>
        </pc:sldMkLst>
      </pc:sldChg>
      <pc:sldChg chg="add">
        <pc:chgData name="Henry Hakkinen" userId="a7e2a89b-4d5f-4a43-925f-fc8354cbe367" providerId="ADAL" clId="{6546753A-C1E1-4562-BAA7-1E36B064B683}" dt="2025-03-19T16:22:58.081" v="11100"/>
        <pc:sldMkLst>
          <pc:docMk/>
          <pc:sldMk cId="1458693326" sldId="293"/>
        </pc:sldMkLst>
      </pc:sldChg>
      <pc:sldChg chg="add del">
        <pc:chgData name="Henry Hakkinen" userId="a7e2a89b-4d5f-4a43-925f-fc8354cbe367" providerId="ADAL" clId="{6546753A-C1E1-4562-BAA7-1E36B064B683}" dt="2025-03-19T16:22:51.152" v="11099" actId="2696"/>
        <pc:sldMkLst>
          <pc:docMk/>
          <pc:sldMk cId="1792447597" sldId="293"/>
        </pc:sldMkLst>
      </pc:sldChg>
      <pc:sldChg chg="modSp del mod modAnim">
        <pc:chgData name="Henry Hakkinen" userId="a7e2a89b-4d5f-4a43-925f-fc8354cbe367" providerId="ADAL" clId="{6546753A-C1E1-4562-BAA7-1E36B064B683}" dt="2025-03-19T16:22:28.564" v="11095" actId="2696"/>
        <pc:sldMkLst>
          <pc:docMk/>
          <pc:sldMk cId="3195664225" sldId="293"/>
        </pc:sldMkLst>
      </pc:sldChg>
      <pc:sldChg chg="add del">
        <pc:chgData name="Henry Hakkinen" userId="a7e2a89b-4d5f-4a43-925f-fc8354cbe367" providerId="ADAL" clId="{6546753A-C1E1-4562-BAA7-1E36B064B683}" dt="2025-03-19T16:22:51.152" v="11099" actId="2696"/>
        <pc:sldMkLst>
          <pc:docMk/>
          <pc:sldMk cId="61774336" sldId="294"/>
        </pc:sldMkLst>
      </pc:sldChg>
      <pc:sldChg chg="add">
        <pc:chgData name="Henry Hakkinen" userId="a7e2a89b-4d5f-4a43-925f-fc8354cbe367" providerId="ADAL" clId="{6546753A-C1E1-4562-BAA7-1E36B064B683}" dt="2025-03-19T16:22:58.081" v="11100"/>
        <pc:sldMkLst>
          <pc:docMk/>
          <pc:sldMk cId="1798054608" sldId="294"/>
        </pc:sldMkLst>
      </pc:sldChg>
      <pc:sldChg chg="addSp delSp modSp del mod modAnim">
        <pc:chgData name="Henry Hakkinen" userId="a7e2a89b-4d5f-4a43-925f-fc8354cbe367" providerId="ADAL" clId="{6546753A-C1E1-4562-BAA7-1E36B064B683}" dt="2025-03-19T16:22:28.564" v="11095" actId="2696"/>
        <pc:sldMkLst>
          <pc:docMk/>
          <pc:sldMk cId="3698368386" sldId="294"/>
        </pc:sldMkLst>
      </pc:sldChg>
      <pc:sldChg chg="modSp mod">
        <pc:chgData name="Henry Hakkinen" userId="a7e2a89b-4d5f-4a43-925f-fc8354cbe367" providerId="ADAL" clId="{6546753A-C1E1-4562-BAA7-1E36B064B683}" dt="2025-03-19T10:40:52.697" v="10800" actId="20577"/>
        <pc:sldMkLst>
          <pc:docMk/>
          <pc:sldMk cId="1067258822" sldId="309"/>
        </pc:sldMkLst>
      </pc:sldChg>
      <pc:sldChg chg="addSp delSp modSp mod setBg modAnim">
        <pc:chgData name="Henry Hakkinen" userId="a7e2a89b-4d5f-4a43-925f-fc8354cbe367" providerId="ADAL" clId="{6546753A-C1E1-4562-BAA7-1E36B064B683}" dt="2025-03-18T15:21:08.011" v="10258"/>
        <pc:sldMkLst>
          <pc:docMk/>
          <pc:sldMk cId="3822016302" sldId="310"/>
        </pc:sldMkLst>
      </pc:sldChg>
      <pc:sldChg chg="addSp modSp mod setBg modAnim">
        <pc:chgData name="Henry Hakkinen" userId="a7e2a89b-4d5f-4a43-925f-fc8354cbe367" providerId="ADAL" clId="{6546753A-C1E1-4562-BAA7-1E36B064B683}" dt="2025-03-18T15:21:16.136" v="10260"/>
        <pc:sldMkLst>
          <pc:docMk/>
          <pc:sldMk cId="1480335301" sldId="311"/>
        </pc:sldMkLst>
      </pc:sldChg>
      <pc:sldChg chg="addSp delSp modSp mod ord setBg modAnim">
        <pc:chgData name="Henry Hakkinen" userId="a7e2a89b-4d5f-4a43-925f-fc8354cbe367" providerId="ADAL" clId="{6546753A-C1E1-4562-BAA7-1E36B064B683}" dt="2025-03-19T17:04:24.737" v="11190"/>
        <pc:sldMkLst>
          <pc:docMk/>
          <pc:sldMk cId="3153033792" sldId="312"/>
        </pc:sldMkLst>
      </pc:sldChg>
      <pc:sldChg chg="modAnim">
        <pc:chgData name="Henry Hakkinen" userId="a7e2a89b-4d5f-4a43-925f-fc8354cbe367" providerId="ADAL" clId="{6546753A-C1E1-4562-BAA7-1E36B064B683}" dt="2025-03-18T15:21:37.160" v="10265"/>
        <pc:sldMkLst>
          <pc:docMk/>
          <pc:sldMk cId="3780035912" sldId="313"/>
        </pc:sldMkLst>
      </pc:sldChg>
      <pc:sldChg chg="addSp delSp modSp mod setBg modAnim">
        <pc:chgData name="Henry Hakkinen" userId="a7e2a89b-4d5f-4a43-925f-fc8354cbe367" providerId="ADAL" clId="{6546753A-C1E1-4562-BAA7-1E36B064B683}" dt="2025-03-19T10:41:43.718" v="10805" actId="33524"/>
        <pc:sldMkLst>
          <pc:docMk/>
          <pc:sldMk cId="2025927120" sldId="314"/>
        </pc:sldMkLst>
      </pc:sldChg>
      <pc:sldChg chg="modAnim">
        <pc:chgData name="Henry Hakkinen" userId="a7e2a89b-4d5f-4a43-925f-fc8354cbe367" providerId="ADAL" clId="{6546753A-C1E1-4562-BAA7-1E36B064B683}" dt="2025-03-18T15:22:35.890" v="10271"/>
        <pc:sldMkLst>
          <pc:docMk/>
          <pc:sldMk cId="4101429475" sldId="315"/>
        </pc:sldMkLst>
      </pc:sldChg>
      <pc:sldChg chg="addSp modSp mod setBg modAnim">
        <pc:chgData name="Henry Hakkinen" userId="a7e2a89b-4d5f-4a43-925f-fc8354cbe367" providerId="ADAL" clId="{6546753A-C1E1-4562-BAA7-1E36B064B683}" dt="2025-03-18T11:34:14.556" v="315" actId="26606"/>
        <pc:sldMkLst>
          <pc:docMk/>
          <pc:sldMk cId="2259801095" sldId="316"/>
        </pc:sldMkLst>
      </pc:sldChg>
      <pc:sldChg chg="modAnim">
        <pc:chgData name="Henry Hakkinen" userId="a7e2a89b-4d5f-4a43-925f-fc8354cbe367" providerId="ADAL" clId="{6546753A-C1E1-4562-BAA7-1E36B064B683}" dt="2025-03-18T15:22:49.868" v="10274"/>
        <pc:sldMkLst>
          <pc:docMk/>
          <pc:sldMk cId="1018537673" sldId="317"/>
        </pc:sldMkLst>
      </pc:sldChg>
      <pc:sldChg chg="addSp modSp mod modAnim">
        <pc:chgData name="Henry Hakkinen" userId="a7e2a89b-4d5f-4a43-925f-fc8354cbe367" providerId="ADAL" clId="{6546753A-C1E1-4562-BAA7-1E36B064B683}" dt="2025-03-18T15:23:28.403" v="10278"/>
        <pc:sldMkLst>
          <pc:docMk/>
          <pc:sldMk cId="3859901909" sldId="320"/>
        </pc:sldMkLst>
      </pc:sldChg>
      <pc:sldChg chg="modAnim">
        <pc:chgData name="Henry Hakkinen" userId="a7e2a89b-4d5f-4a43-925f-fc8354cbe367" providerId="ADAL" clId="{6546753A-C1E1-4562-BAA7-1E36B064B683}" dt="2025-03-18T15:23:52.329" v="10280"/>
        <pc:sldMkLst>
          <pc:docMk/>
          <pc:sldMk cId="3261300185" sldId="321"/>
        </pc:sldMkLst>
      </pc:sldChg>
      <pc:sldChg chg="modSp mod modAnim">
        <pc:chgData name="Henry Hakkinen" userId="a7e2a89b-4d5f-4a43-925f-fc8354cbe367" providerId="ADAL" clId="{6546753A-C1E1-4562-BAA7-1E36B064B683}" dt="2025-03-18T15:23:58.830" v="10281"/>
        <pc:sldMkLst>
          <pc:docMk/>
          <pc:sldMk cId="3622893346" sldId="322"/>
        </pc:sldMkLst>
      </pc:sldChg>
      <pc:sldChg chg="addSp modSp modAnim">
        <pc:chgData name="Henry Hakkinen" userId="a7e2a89b-4d5f-4a43-925f-fc8354cbe367" providerId="ADAL" clId="{6546753A-C1E1-4562-BAA7-1E36B064B683}" dt="2025-03-18T11:46:02.293" v="636"/>
        <pc:sldMkLst>
          <pc:docMk/>
          <pc:sldMk cId="2313586815" sldId="323"/>
        </pc:sldMkLst>
      </pc:sldChg>
      <pc:sldChg chg="add">
        <pc:chgData name="Henry Hakkinen" userId="a7e2a89b-4d5f-4a43-925f-fc8354cbe367" providerId="ADAL" clId="{6546753A-C1E1-4562-BAA7-1E36B064B683}" dt="2025-03-19T16:22:58.081" v="11100"/>
        <pc:sldMkLst>
          <pc:docMk/>
          <pc:sldMk cId="2663900437" sldId="324"/>
        </pc:sldMkLst>
      </pc:sldChg>
      <pc:sldChg chg="add del">
        <pc:chgData name="Henry Hakkinen" userId="a7e2a89b-4d5f-4a43-925f-fc8354cbe367" providerId="ADAL" clId="{6546753A-C1E1-4562-BAA7-1E36B064B683}" dt="2025-03-19T16:22:51.152" v="11099" actId="2696"/>
        <pc:sldMkLst>
          <pc:docMk/>
          <pc:sldMk cId="3596820572" sldId="324"/>
        </pc:sldMkLst>
      </pc:sldChg>
      <pc:sldChg chg="addSp modSp del mod modAnim">
        <pc:chgData name="Henry Hakkinen" userId="a7e2a89b-4d5f-4a43-925f-fc8354cbe367" providerId="ADAL" clId="{6546753A-C1E1-4562-BAA7-1E36B064B683}" dt="2025-03-19T16:22:28.564" v="11095" actId="2696"/>
        <pc:sldMkLst>
          <pc:docMk/>
          <pc:sldMk cId="4191394979" sldId="324"/>
        </pc:sldMkLst>
      </pc:sldChg>
      <pc:sldChg chg="modSp del mod modAnim">
        <pc:chgData name="Henry Hakkinen" userId="a7e2a89b-4d5f-4a43-925f-fc8354cbe367" providerId="ADAL" clId="{6546753A-C1E1-4562-BAA7-1E36B064B683}" dt="2025-03-19T16:22:28.564" v="11095" actId="2696"/>
        <pc:sldMkLst>
          <pc:docMk/>
          <pc:sldMk cId="1076349562" sldId="325"/>
        </pc:sldMkLst>
      </pc:sldChg>
      <pc:sldChg chg="add">
        <pc:chgData name="Henry Hakkinen" userId="a7e2a89b-4d5f-4a43-925f-fc8354cbe367" providerId="ADAL" clId="{6546753A-C1E1-4562-BAA7-1E36B064B683}" dt="2025-03-19T16:22:58.081" v="11100"/>
        <pc:sldMkLst>
          <pc:docMk/>
          <pc:sldMk cId="3418893964" sldId="325"/>
        </pc:sldMkLst>
      </pc:sldChg>
      <pc:sldChg chg="add del">
        <pc:chgData name="Henry Hakkinen" userId="a7e2a89b-4d5f-4a43-925f-fc8354cbe367" providerId="ADAL" clId="{6546753A-C1E1-4562-BAA7-1E36B064B683}" dt="2025-03-19T16:22:51.152" v="11099" actId="2696"/>
        <pc:sldMkLst>
          <pc:docMk/>
          <pc:sldMk cId="3805846792" sldId="325"/>
        </pc:sldMkLst>
      </pc:sldChg>
      <pc:sldChg chg="addSp modSp del modAnim">
        <pc:chgData name="Henry Hakkinen" userId="a7e2a89b-4d5f-4a43-925f-fc8354cbe367" providerId="ADAL" clId="{6546753A-C1E1-4562-BAA7-1E36B064B683}" dt="2025-03-19T16:22:28.564" v="11095" actId="2696"/>
        <pc:sldMkLst>
          <pc:docMk/>
          <pc:sldMk cId="446580562" sldId="326"/>
        </pc:sldMkLst>
      </pc:sldChg>
      <pc:sldChg chg="add del">
        <pc:chgData name="Henry Hakkinen" userId="a7e2a89b-4d5f-4a43-925f-fc8354cbe367" providerId="ADAL" clId="{6546753A-C1E1-4562-BAA7-1E36B064B683}" dt="2025-03-19T16:22:51.152" v="11099" actId="2696"/>
        <pc:sldMkLst>
          <pc:docMk/>
          <pc:sldMk cId="2806172685" sldId="326"/>
        </pc:sldMkLst>
      </pc:sldChg>
      <pc:sldChg chg="add">
        <pc:chgData name="Henry Hakkinen" userId="a7e2a89b-4d5f-4a43-925f-fc8354cbe367" providerId="ADAL" clId="{6546753A-C1E1-4562-BAA7-1E36B064B683}" dt="2025-03-19T16:22:58.081" v="11100"/>
        <pc:sldMkLst>
          <pc:docMk/>
          <pc:sldMk cId="3751066258" sldId="326"/>
        </pc:sldMkLst>
      </pc:sldChg>
      <pc:sldChg chg="modSp mod modAnim">
        <pc:chgData name="Henry Hakkinen" userId="a7e2a89b-4d5f-4a43-925f-fc8354cbe367" providerId="ADAL" clId="{6546753A-C1E1-4562-BAA7-1E36B064B683}" dt="2025-03-18T15:26:08.540" v="10298"/>
        <pc:sldMkLst>
          <pc:docMk/>
          <pc:sldMk cId="3782258375" sldId="327"/>
        </pc:sldMkLst>
      </pc:sldChg>
      <pc:sldChg chg="addSp modSp modAnim">
        <pc:chgData name="Henry Hakkinen" userId="a7e2a89b-4d5f-4a43-925f-fc8354cbe367" providerId="ADAL" clId="{6546753A-C1E1-4562-BAA7-1E36B064B683}" dt="2025-03-18T12:43:02.249" v="3924"/>
        <pc:sldMkLst>
          <pc:docMk/>
          <pc:sldMk cId="4227969084" sldId="328"/>
        </pc:sldMkLst>
      </pc:sldChg>
      <pc:sldChg chg="add">
        <pc:chgData name="Henry Hakkinen" userId="a7e2a89b-4d5f-4a43-925f-fc8354cbe367" providerId="ADAL" clId="{6546753A-C1E1-4562-BAA7-1E36B064B683}" dt="2025-03-19T16:22:58.081" v="11100"/>
        <pc:sldMkLst>
          <pc:docMk/>
          <pc:sldMk cId="3555011327" sldId="329"/>
        </pc:sldMkLst>
      </pc:sldChg>
      <pc:sldChg chg="modSp del mod modAnim">
        <pc:chgData name="Henry Hakkinen" userId="a7e2a89b-4d5f-4a43-925f-fc8354cbe367" providerId="ADAL" clId="{6546753A-C1E1-4562-BAA7-1E36B064B683}" dt="2025-03-19T16:22:51.152" v="11099" actId="2696"/>
        <pc:sldMkLst>
          <pc:docMk/>
          <pc:sldMk cId="3669058776" sldId="329"/>
        </pc:sldMkLst>
      </pc:sldChg>
      <pc:sldChg chg="add">
        <pc:chgData name="Henry Hakkinen" userId="a7e2a89b-4d5f-4a43-925f-fc8354cbe367" providerId="ADAL" clId="{6546753A-C1E1-4562-BAA7-1E36B064B683}" dt="2025-03-19T16:22:58.081" v="11100"/>
        <pc:sldMkLst>
          <pc:docMk/>
          <pc:sldMk cId="3633623603" sldId="330"/>
        </pc:sldMkLst>
      </pc:sldChg>
      <pc:sldChg chg="del">
        <pc:chgData name="Henry Hakkinen" userId="a7e2a89b-4d5f-4a43-925f-fc8354cbe367" providerId="ADAL" clId="{6546753A-C1E1-4562-BAA7-1E36B064B683}" dt="2025-03-19T16:22:51.152" v="11099" actId="2696"/>
        <pc:sldMkLst>
          <pc:docMk/>
          <pc:sldMk cId="3924781796" sldId="330"/>
        </pc:sldMkLst>
      </pc:sldChg>
      <pc:sldChg chg="add">
        <pc:chgData name="Henry Hakkinen" userId="a7e2a89b-4d5f-4a43-925f-fc8354cbe367" providerId="ADAL" clId="{6546753A-C1E1-4562-BAA7-1E36B064B683}" dt="2025-03-19T16:22:58.081" v="11100"/>
        <pc:sldMkLst>
          <pc:docMk/>
          <pc:sldMk cId="3002244637" sldId="331"/>
        </pc:sldMkLst>
      </pc:sldChg>
      <pc:sldChg chg="del">
        <pc:chgData name="Henry Hakkinen" userId="a7e2a89b-4d5f-4a43-925f-fc8354cbe367" providerId="ADAL" clId="{6546753A-C1E1-4562-BAA7-1E36B064B683}" dt="2025-03-19T16:22:51.152" v="11099" actId="2696"/>
        <pc:sldMkLst>
          <pc:docMk/>
          <pc:sldMk cId="3988489898" sldId="331"/>
        </pc:sldMkLst>
      </pc:sldChg>
      <pc:sldChg chg="addSp modSp mod">
        <pc:chgData name="Henry Hakkinen" userId="a7e2a89b-4d5f-4a43-925f-fc8354cbe367" providerId="ADAL" clId="{6546753A-C1E1-4562-BAA7-1E36B064B683}" dt="2025-03-18T12:43:43.074" v="3928" actId="1076"/>
        <pc:sldMkLst>
          <pc:docMk/>
          <pc:sldMk cId="2722231372" sldId="332"/>
        </pc:sldMkLst>
      </pc:sldChg>
      <pc:sldChg chg="del">
        <pc:chgData name="Henry Hakkinen" userId="a7e2a89b-4d5f-4a43-925f-fc8354cbe367" providerId="ADAL" clId="{6546753A-C1E1-4562-BAA7-1E36B064B683}" dt="2025-03-18T12:07:15.497" v="1555" actId="47"/>
        <pc:sldMkLst>
          <pc:docMk/>
          <pc:sldMk cId="1658915521" sldId="333"/>
        </pc:sldMkLst>
      </pc:sldChg>
      <pc:sldChg chg="del">
        <pc:chgData name="Henry Hakkinen" userId="a7e2a89b-4d5f-4a43-925f-fc8354cbe367" providerId="ADAL" clId="{6546753A-C1E1-4562-BAA7-1E36B064B683}" dt="2025-03-18T12:07:12.360" v="1554" actId="47"/>
        <pc:sldMkLst>
          <pc:docMk/>
          <pc:sldMk cId="4240281376" sldId="334"/>
        </pc:sldMkLst>
      </pc:sldChg>
      <pc:sldChg chg="del">
        <pc:chgData name="Henry Hakkinen" userId="a7e2a89b-4d5f-4a43-925f-fc8354cbe367" providerId="ADAL" clId="{6546753A-C1E1-4562-BAA7-1E36B064B683}" dt="2025-03-18T12:07:16.651" v="1556" actId="47"/>
        <pc:sldMkLst>
          <pc:docMk/>
          <pc:sldMk cId="1027082150" sldId="335"/>
        </pc:sldMkLst>
      </pc:sldChg>
      <pc:sldChg chg="addSp delSp modSp del mod modAnim">
        <pc:chgData name="Henry Hakkinen" userId="a7e2a89b-4d5f-4a43-925f-fc8354cbe367" providerId="ADAL" clId="{6546753A-C1E1-4562-BAA7-1E36B064B683}" dt="2025-03-19T16:22:28.564" v="11095" actId="2696"/>
        <pc:sldMkLst>
          <pc:docMk/>
          <pc:sldMk cId="282299997" sldId="336"/>
        </pc:sldMkLst>
      </pc:sldChg>
      <pc:sldChg chg="add">
        <pc:chgData name="Henry Hakkinen" userId="a7e2a89b-4d5f-4a43-925f-fc8354cbe367" providerId="ADAL" clId="{6546753A-C1E1-4562-BAA7-1E36B064B683}" dt="2025-03-19T16:22:58.081" v="11100"/>
        <pc:sldMkLst>
          <pc:docMk/>
          <pc:sldMk cId="1343916778" sldId="336"/>
        </pc:sldMkLst>
      </pc:sldChg>
      <pc:sldChg chg="add del">
        <pc:chgData name="Henry Hakkinen" userId="a7e2a89b-4d5f-4a43-925f-fc8354cbe367" providerId="ADAL" clId="{6546753A-C1E1-4562-BAA7-1E36B064B683}" dt="2025-03-19T16:22:51.152" v="11099" actId="2696"/>
        <pc:sldMkLst>
          <pc:docMk/>
          <pc:sldMk cId="3243073696" sldId="336"/>
        </pc:sldMkLst>
      </pc:sldChg>
      <pc:sldChg chg="addSp delSp modSp del mod setBg">
        <pc:chgData name="Henry Hakkinen" userId="a7e2a89b-4d5f-4a43-925f-fc8354cbe367" providerId="ADAL" clId="{6546753A-C1E1-4562-BAA7-1E36B064B683}" dt="2025-03-19T16:22:28.564" v="11095" actId="2696"/>
        <pc:sldMkLst>
          <pc:docMk/>
          <pc:sldMk cId="205664923" sldId="337"/>
        </pc:sldMkLst>
      </pc:sldChg>
      <pc:sldChg chg="add">
        <pc:chgData name="Henry Hakkinen" userId="a7e2a89b-4d5f-4a43-925f-fc8354cbe367" providerId="ADAL" clId="{6546753A-C1E1-4562-BAA7-1E36B064B683}" dt="2025-03-19T16:22:58.081" v="11100"/>
        <pc:sldMkLst>
          <pc:docMk/>
          <pc:sldMk cId="2824426952" sldId="337"/>
        </pc:sldMkLst>
      </pc:sldChg>
      <pc:sldChg chg="add del">
        <pc:chgData name="Henry Hakkinen" userId="a7e2a89b-4d5f-4a43-925f-fc8354cbe367" providerId="ADAL" clId="{6546753A-C1E1-4562-BAA7-1E36B064B683}" dt="2025-03-19T16:22:51.152" v="11099" actId="2696"/>
        <pc:sldMkLst>
          <pc:docMk/>
          <pc:sldMk cId="3533063577" sldId="337"/>
        </pc:sldMkLst>
      </pc:sldChg>
      <pc:sldChg chg="modAnim">
        <pc:chgData name="Henry Hakkinen" userId="a7e2a89b-4d5f-4a43-925f-fc8354cbe367" providerId="ADAL" clId="{6546753A-C1E1-4562-BAA7-1E36B064B683}" dt="2025-03-18T15:26:46.781" v="10305"/>
        <pc:sldMkLst>
          <pc:docMk/>
          <pc:sldMk cId="467469826" sldId="338"/>
        </pc:sldMkLst>
      </pc:sldChg>
      <pc:sldChg chg="modSp modAnim">
        <pc:chgData name="Henry Hakkinen" userId="a7e2a89b-4d5f-4a43-925f-fc8354cbe367" providerId="ADAL" clId="{6546753A-C1E1-4562-BAA7-1E36B064B683}" dt="2025-03-19T10:55:21.105" v="10841" actId="20577"/>
        <pc:sldMkLst>
          <pc:docMk/>
          <pc:sldMk cId="4077175950" sldId="339"/>
        </pc:sldMkLst>
      </pc:sldChg>
      <pc:sldChg chg="modAnim">
        <pc:chgData name="Henry Hakkinen" userId="a7e2a89b-4d5f-4a43-925f-fc8354cbe367" providerId="ADAL" clId="{6546753A-C1E1-4562-BAA7-1E36B064B683}" dt="2025-03-18T15:26:15.818" v="10300"/>
        <pc:sldMkLst>
          <pc:docMk/>
          <pc:sldMk cId="529303428" sldId="340"/>
        </pc:sldMkLst>
      </pc:sldChg>
      <pc:sldChg chg="addSp modSp mod modAnim">
        <pc:chgData name="Henry Hakkinen" userId="a7e2a89b-4d5f-4a43-925f-fc8354cbe367" providerId="ADAL" clId="{6546753A-C1E1-4562-BAA7-1E36B064B683}" dt="2025-03-18T15:26:24.906" v="10302"/>
        <pc:sldMkLst>
          <pc:docMk/>
          <pc:sldMk cId="1325971753" sldId="341"/>
        </pc:sldMkLst>
      </pc:sldChg>
      <pc:sldChg chg="addSp modSp mod modAnim">
        <pc:chgData name="Henry Hakkinen" userId="a7e2a89b-4d5f-4a43-925f-fc8354cbe367" providerId="ADAL" clId="{6546753A-C1E1-4562-BAA7-1E36B064B683}" dt="2025-03-19T10:58:10.248" v="10858" actId="1076"/>
        <pc:sldMkLst>
          <pc:docMk/>
          <pc:sldMk cId="3695991269" sldId="342"/>
        </pc:sldMkLst>
      </pc:sldChg>
      <pc:sldChg chg="addSp modSp mod">
        <pc:chgData name="Henry Hakkinen" userId="a7e2a89b-4d5f-4a43-925f-fc8354cbe367" providerId="ADAL" clId="{6546753A-C1E1-4562-BAA7-1E36B064B683}" dt="2025-03-18T12:47:35.118" v="3937" actId="1582"/>
        <pc:sldMkLst>
          <pc:docMk/>
          <pc:sldMk cId="2988837721" sldId="343"/>
        </pc:sldMkLst>
      </pc:sldChg>
      <pc:sldChg chg="del">
        <pc:chgData name="Henry Hakkinen" userId="a7e2a89b-4d5f-4a43-925f-fc8354cbe367" providerId="ADAL" clId="{6546753A-C1E1-4562-BAA7-1E36B064B683}" dt="2025-03-19T16:22:51.152" v="11099" actId="2696"/>
        <pc:sldMkLst>
          <pc:docMk/>
          <pc:sldMk cId="1695795677" sldId="344"/>
        </pc:sldMkLst>
      </pc:sldChg>
      <pc:sldChg chg="add">
        <pc:chgData name="Henry Hakkinen" userId="a7e2a89b-4d5f-4a43-925f-fc8354cbe367" providerId="ADAL" clId="{6546753A-C1E1-4562-BAA7-1E36B064B683}" dt="2025-03-19T16:22:58.081" v="11100"/>
        <pc:sldMkLst>
          <pc:docMk/>
          <pc:sldMk cId="3261585727" sldId="344"/>
        </pc:sldMkLst>
      </pc:sldChg>
      <pc:sldChg chg="modSp mod modAnim">
        <pc:chgData name="Henry Hakkinen" userId="a7e2a89b-4d5f-4a43-925f-fc8354cbe367" providerId="ADAL" clId="{6546753A-C1E1-4562-BAA7-1E36B064B683}" dt="2025-03-19T16:24:08.686" v="11133" actId="20577"/>
        <pc:sldMkLst>
          <pc:docMk/>
          <pc:sldMk cId="131804514" sldId="345"/>
        </pc:sldMkLst>
      </pc:sldChg>
      <pc:sldChg chg="addSp modSp mod modAnim">
        <pc:chgData name="Henry Hakkinen" userId="a7e2a89b-4d5f-4a43-925f-fc8354cbe367" providerId="ADAL" clId="{6546753A-C1E1-4562-BAA7-1E36B064B683}" dt="2025-03-18T15:28:24.510" v="10318"/>
        <pc:sldMkLst>
          <pc:docMk/>
          <pc:sldMk cId="4164236980" sldId="346"/>
        </pc:sldMkLst>
      </pc:sldChg>
      <pc:sldChg chg="addSp modSp mod modAnim">
        <pc:chgData name="Henry Hakkinen" userId="a7e2a89b-4d5f-4a43-925f-fc8354cbe367" providerId="ADAL" clId="{6546753A-C1E1-4562-BAA7-1E36B064B683}" dt="2025-03-18T15:26:42.865" v="10304"/>
        <pc:sldMkLst>
          <pc:docMk/>
          <pc:sldMk cId="2108072490" sldId="347"/>
        </pc:sldMkLst>
      </pc:sldChg>
      <pc:sldChg chg="del">
        <pc:chgData name="Henry Hakkinen" userId="a7e2a89b-4d5f-4a43-925f-fc8354cbe367" providerId="ADAL" clId="{6546753A-C1E1-4562-BAA7-1E36B064B683}" dt="2025-03-18T15:38:32.591" v="10513" actId="47"/>
        <pc:sldMkLst>
          <pc:docMk/>
          <pc:sldMk cId="2505775780" sldId="348"/>
        </pc:sldMkLst>
      </pc:sldChg>
      <pc:sldChg chg="addSp modSp mod modAnim">
        <pc:chgData name="Henry Hakkinen" userId="a7e2a89b-4d5f-4a43-925f-fc8354cbe367" providerId="ADAL" clId="{6546753A-C1E1-4562-BAA7-1E36B064B683}" dt="2025-03-18T15:28:06.100" v="10312"/>
        <pc:sldMkLst>
          <pc:docMk/>
          <pc:sldMk cId="3712449349" sldId="349"/>
        </pc:sldMkLst>
      </pc:sldChg>
      <pc:sldChg chg="addSp modSp add del mod ord modAnim">
        <pc:chgData name="Henry Hakkinen" userId="a7e2a89b-4d5f-4a43-925f-fc8354cbe367" providerId="ADAL" clId="{6546753A-C1E1-4562-BAA7-1E36B064B683}" dt="2025-03-24T09:09:18.128" v="11205" actId="47"/>
        <pc:sldMkLst>
          <pc:docMk/>
          <pc:sldMk cId="3878942056" sldId="352"/>
        </pc:sldMkLst>
      </pc:sldChg>
      <pc:sldChg chg="modAnim">
        <pc:chgData name="Henry Hakkinen" userId="a7e2a89b-4d5f-4a43-925f-fc8354cbe367" providerId="ADAL" clId="{6546753A-C1E1-4562-BAA7-1E36B064B683}" dt="2025-03-18T15:27:57.140" v="10311"/>
        <pc:sldMkLst>
          <pc:docMk/>
          <pc:sldMk cId="4178922768" sldId="353"/>
        </pc:sldMkLst>
      </pc:sldChg>
      <pc:sldChg chg="modSp del mod modAnim">
        <pc:chgData name="Henry Hakkinen" userId="a7e2a89b-4d5f-4a43-925f-fc8354cbe367" providerId="ADAL" clId="{6546753A-C1E1-4562-BAA7-1E36B064B683}" dt="2025-03-19T16:22:51.152" v="11099" actId="2696"/>
        <pc:sldMkLst>
          <pc:docMk/>
          <pc:sldMk cId="2839164027" sldId="354"/>
        </pc:sldMkLst>
      </pc:sldChg>
      <pc:sldChg chg="add">
        <pc:chgData name="Henry Hakkinen" userId="a7e2a89b-4d5f-4a43-925f-fc8354cbe367" providerId="ADAL" clId="{6546753A-C1E1-4562-BAA7-1E36B064B683}" dt="2025-03-19T16:22:58.081" v="11100"/>
        <pc:sldMkLst>
          <pc:docMk/>
          <pc:sldMk cId="3637468975" sldId="354"/>
        </pc:sldMkLst>
      </pc:sldChg>
      <pc:sldChg chg="delSp modSp mod">
        <pc:chgData name="Henry Hakkinen" userId="a7e2a89b-4d5f-4a43-925f-fc8354cbe367" providerId="ADAL" clId="{6546753A-C1E1-4562-BAA7-1E36B064B683}" dt="2025-03-18T15:40:58.575" v="10588" actId="478"/>
        <pc:sldMkLst>
          <pc:docMk/>
          <pc:sldMk cId="2637416749" sldId="356"/>
        </pc:sldMkLst>
      </pc:sldChg>
      <pc:sldChg chg="modSp mod">
        <pc:chgData name="Henry Hakkinen" userId="a7e2a89b-4d5f-4a43-925f-fc8354cbe367" providerId="ADAL" clId="{6546753A-C1E1-4562-BAA7-1E36B064B683}" dt="2025-03-24T09:13:40.980" v="11209" actId="20577"/>
        <pc:sldMkLst>
          <pc:docMk/>
          <pc:sldMk cId="1600959468" sldId="358"/>
        </pc:sldMkLst>
      </pc:sldChg>
      <pc:sldChg chg="modSp del mod modAnim">
        <pc:chgData name="Henry Hakkinen" userId="a7e2a89b-4d5f-4a43-925f-fc8354cbe367" providerId="ADAL" clId="{6546753A-C1E1-4562-BAA7-1E36B064B683}" dt="2025-03-19T16:22:28.564" v="11095" actId="2696"/>
        <pc:sldMkLst>
          <pc:docMk/>
          <pc:sldMk cId="306952826" sldId="360"/>
        </pc:sldMkLst>
      </pc:sldChg>
      <pc:sldChg chg="add del">
        <pc:chgData name="Henry Hakkinen" userId="a7e2a89b-4d5f-4a43-925f-fc8354cbe367" providerId="ADAL" clId="{6546753A-C1E1-4562-BAA7-1E36B064B683}" dt="2025-03-19T16:22:51.152" v="11099" actId="2696"/>
        <pc:sldMkLst>
          <pc:docMk/>
          <pc:sldMk cId="1641440662" sldId="360"/>
        </pc:sldMkLst>
      </pc:sldChg>
      <pc:sldChg chg="add">
        <pc:chgData name="Henry Hakkinen" userId="a7e2a89b-4d5f-4a43-925f-fc8354cbe367" providerId="ADAL" clId="{6546753A-C1E1-4562-BAA7-1E36B064B683}" dt="2025-03-19T16:22:58.081" v="11100"/>
        <pc:sldMkLst>
          <pc:docMk/>
          <pc:sldMk cId="2573427989" sldId="360"/>
        </pc:sldMkLst>
      </pc:sldChg>
      <pc:sldChg chg="addSp delSp modSp mod">
        <pc:chgData name="Henry Hakkinen" userId="a7e2a89b-4d5f-4a43-925f-fc8354cbe367" providerId="ADAL" clId="{6546753A-C1E1-4562-BAA7-1E36B064B683}" dt="2025-03-18T11:21:04.469" v="146" actId="1076"/>
        <pc:sldMkLst>
          <pc:docMk/>
          <pc:sldMk cId="980918282" sldId="362"/>
        </pc:sldMkLst>
      </pc:sldChg>
      <pc:sldChg chg="addSp delSp modSp mod">
        <pc:chgData name="Henry Hakkinen" userId="a7e2a89b-4d5f-4a43-925f-fc8354cbe367" providerId="ADAL" clId="{6546753A-C1E1-4562-BAA7-1E36B064B683}" dt="2025-03-18T11:24:18.010" v="168" actId="1076"/>
        <pc:sldMkLst>
          <pc:docMk/>
          <pc:sldMk cId="2291231091" sldId="363"/>
        </pc:sldMkLst>
      </pc:sldChg>
      <pc:sldChg chg="addSp delSp modSp mod">
        <pc:chgData name="Henry Hakkinen" userId="a7e2a89b-4d5f-4a43-925f-fc8354cbe367" providerId="ADAL" clId="{6546753A-C1E1-4562-BAA7-1E36B064B683}" dt="2025-03-18T11:35:39.797" v="347" actId="478"/>
        <pc:sldMkLst>
          <pc:docMk/>
          <pc:sldMk cId="1930950939" sldId="364"/>
        </pc:sldMkLst>
      </pc:sldChg>
      <pc:sldChg chg="modSp add mod">
        <pc:chgData name="Henry Hakkinen" userId="a7e2a89b-4d5f-4a43-925f-fc8354cbe367" providerId="ADAL" clId="{6546753A-C1E1-4562-BAA7-1E36B064B683}" dt="2025-03-19T16:25:01.038" v="11153" actId="20577"/>
        <pc:sldMkLst>
          <pc:docMk/>
          <pc:sldMk cId="443910069" sldId="365"/>
        </pc:sldMkLst>
      </pc:sldChg>
      <pc:sldChg chg="modSp add del mod">
        <pc:chgData name="Henry Hakkinen" userId="a7e2a89b-4d5f-4a43-925f-fc8354cbe367" providerId="ADAL" clId="{6546753A-C1E1-4562-BAA7-1E36B064B683}" dt="2025-03-19T16:22:51.152" v="11099" actId="2696"/>
        <pc:sldMkLst>
          <pc:docMk/>
          <pc:sldMk cId="1287154002" sldId="365"/>
        </pc:sldMkLst>
      </pc:sldChg>
      <pc:sldChg chg="addSp delSp modSp del mod">
        <pc:chgData name="Henry Hakkinen" userId="a7e2a89b-4d5f-4a43-925f-fc8354cbe367" providerId="ADAL" clId="{6546753A-C1E1-4562-BAA7-1E36B064B683}" dt="2025-03-19T16:22:28.564" v="11095" actId="2696"/>
        <pc:sldMkLst>
          <pc:docMk/>
          <pc:sldMk cId="1915352565" sldId="365"/>
        </pc:sldMkLst>
      </pc:sldChg>
      <pc:sldChg chg="addSp delSp modSp mod">
        <pc:chgData name="Henry Hakkinen" userId="a7e2a89b-4d5f-4a43-925f-fc8354cbe367" providerId="ADAL" clId="{6546753A-C1E1-4562-BAA7-1E36B064B683}" dt="2025-03-18T12:28:04.170" v="3265" actId="1076"/>
        <pc:sldMkLst>
          <pc:docMk/>
          <pc:sldMk cId="4117298960" sldId="366"/>
        </pc:sldMkLst>
      </pc:sldChg>
      <pc:sldChg chg="addSp delSp modSp del mod">
        <pc:chgData name="Henry Hakkinen" userId="a7e2a89b-4d5f-4a43-925f-fc8354cbe367" providerId="ADAL" clId="{6546753A-C1E1-4562-BAA7-1E36B064B683}" dt="2025-03-19T16:23:20.459" v="11101" actId="2696"/>
        <pc:sldMkLst>
          <pc:docMk/>
          <pc:sldMk cId="2420964661" sldId="367"/>
        </pc:sldMkLst>
      </pc:sldChg>
      <pc:sldChg chg="modSp add mod">
        <pc:chgData name="Henry Hakkinen" userId="a7e2a89b-4d5f-4a43-925f-fc8354cbe367" providerId="ADAL" clId="{6546753A-C1E1-4562-BAA7-1E36B064B683}" dt="2025-03-19T16:25:21.560" v="11168" actId="20577"/>
        <pc:sldMkLst>
          <pc:docMk/>
          <pc:sldMk cId="4226397356" sldId="367"/>
        </pc:sldMkLst>
      </pc:sldChg>
      <pc:sldChg chg="addSp delSp modSp add mod">
        <pc:chgData name="Henry Hakkinen" userId="a7e2a89b-4d5f-4a43-925f-fc8354cbe367" providerId="ADAL" clId="{6546753A-C1E1-4562-BAA7-1E36B064B683}" dt="2025-03-18T11:29:37.506" v="281" actId="1076"/>
        <pc:sldMkLst>
          <pc:docMk/>
          <pc:sldMk cId="3243147746" sldId="368"/>
        </pc:sldMkLst>
      </pc:sldChg>
      <pc:sldChg chg="addSp delSp modSp add mod">
        <pc:chgData name="Henry Hakkinen" userId="a7e2a89b-4d5f-4a43-925f-fc8354cbe367" providerId="ADAL" clId="{6546753A-C1E1-4562-BAA7-1E36B064B683}" dt="2025-03-18T11:33:09.992" v="309" actId="166"/>
        <pc:sldMkLst>
          <pc:docMk/>
          <pc:sldMk cId="1934381002" sldId="369"/>
        </pc:sldMkLst>
      </pc:sldChg>
      <pc:sldChg chg="addSp delSp modSp add mod">
        <pc:chgData name="Henry Hakkinen" userId="a7e2a89b-4d5f-4a43-925f-fc8354cbe367" providerId="ADAL" clId="{6546753A-C1E1-4562-BAA7-1E36B064B683}" dt="2025-03-24T09:13:45.743" v="11212" actId="20577"/>
        <pc:sldMkLst>
          <pc:docMk/>
          <pc:sldMk cId="4283008231" sldId="370"/>
        </pc:sldMkLst>
      </pc:sldChg>
      <pc:sldChg chg="add del">
        <pc:chgData name="Henry Hakkinen" userId="a7e2a89b-4d5f-4a43-925f-fc8354cbe367" providerId="ADAL" clId="{6546753A-C1E1-4562-BAA7-1E36B064B683}" dt="2025-03-19T16:22:51.152" v="11099" actId="2696"/>
        <pc:sldMkLst>
          <pc:docMk/>
          <pc:sldMk cId="149215429" sldId="371"/>
        </pc:sldMkLst>
      </pc:sldChg>
      <pc:sldChg chg="add">
        <pc:chgData name="Henry Hakkinen" userId="a7e2a89b-4d5f-4a43-925f-fc8354cbe367" providerId="ADAL" clId="{6546753A-C1E1-4562-BAA7-1E36B064B683}" dt="2025-03-19T16:22:58.081" v="11100"/>
        <pc:sldMkLst>
          <pc:docMk/>
          <pc:sldMk cId="688264821" sldId="371"/>
        </pc:sldMkLst>
      </pc:sldChg>
      <pc:sldChg chg="add del">
        <pc:chgData name="Henry Hakkinen" userId="a7e2a89b-4d5f-4a43-925f-fc8354cbe367" providerId="ADAL" clId="{6546753A-C1E1-4562-BAA7-1E36B064B683}" dt="2025-03-18T11:32:21.682" v="292"/>
        <pc:sldMkLst>
          <pc:docMk/>
          <pc:sldMk cId="3700698784" sldId="371"/>
        </pc:sldMkLst>
      </pc:sldChg>
      <pc:sldChg chg="addSp delSp modSp add del mod modAnim">
        <pc:chgData name="Henry Hakkinen" userId="a7e2a89b-4d5f-4a43-925f-fc8354cbe367" providerId="ADAL" clId="{6546753A-C1E1-4562-BAA7-1E36B064B683}" dt="2025-03-19T16:22:28.564" v="11095" actId="2696"/>
        <pc:sldMkLst>
          <pc:docMk/>
          <pc:sldMk cId="4200619620" sldId="371"/>
        </pc:sldMkLst>
      </pc:sldChg>
      <pc:sldChg chg="add del">
        <pc:chgData name="Henry Hakkinen" userId="a7e2a89b-4d5f-4a43-925f-fc8354cbe367" providerId="ADAL" clId="{6546753A-C1E1-4562-BAA7-1E36B064B683}" dt="2025-03-19T16:22:51.152" v="11099" actId="2696"/>
        <pc:sldMkLst>
          <pc:docMk/>
          <pc:sldMk cId="1102640370" sldId="372"/>
        </pc:sldMkLst>
      </pc:sldChg>
      <pc:sldChg chg="modSp add del mod modAnim">
        <pc:chgData name="Henry Hakkinen" userId="a7e2a89b-4d5f-4a43-925f-fc8354cbe367" providerId="ADAL" clId="{6546753A-C1E1-4562-BAA7-1E36B064B683}" dt="2025-03-19T16:22:28.564" v="11095" actId="2696"/>
        <pc:sldMkLst>
          <pc:docMk/>
          <pc:sldMk cId="3047044368" sldId="372"/>
        </pc:sldMkLst>
      </pc:sldChg>
      <pc:sldChg chg="add">
        <pc:chgData name="Henry Hakkinen" userId="a7e2a89b-4d5f-4a43-925f-fc8354cbe367" providerId="ADAL" clId="{6546753A-C1E1-4562-BAA7-1E36B064B683}" dt="2025-03-19T16:22:58.081" v="11100"/>
        <pc:sldMkLst>
          <pc:docMk/>
          <pc:sldMk cId="3659848588" sldId="372"/>
        </pc:sldMkLst>
      </pc:sldChg>
      <pc:sldChg chg="add del">
        <pc:chgData name="Henry Hakkinen" userId="a7e2a89b-4d5f-4a43-925f-fc8354cbe367" providerId="ADAL" clId="{6546753A-C1E1-4562-BAA7-1E36B064B683}" dt="2025-03-19T16:22:51.152" v="11099" actId="2696"/>
        <pc:sldMkLst>
          <pc:docMk/>
          <pc:sldMk cId="155114939" sldId="373"/>
        </pc:sldMkLst>
      </pc:sldChg>
      <pc:sldChg chg="add">
        <pc:chgData name="Henry Hakkinen" userId="a7e2a89b-4d5f-4a43-925f-fc8354cbe367" providerId="ADAL" clId="{6546753A-C1E1-4562-BAA7-1E36B064B683}" dt="2025-03-19T16:22:58.081" v="11100"/>
        <pc:sldMkLst>
          <pc:docMk/>
          <pc:sldMk cId="2099204955" sldId="373"/>
        </pc:sldMkLst>
      </pc:sldChg>
      <pc:sldChg chg="addSp delSp modSp add del mod">
        <pc:chgData name="Henry Hakkinen" userId="a7e2a89b-4d5f-4a43-925f-fc8354cbe367" providerId="ADAL" clId="{6546753A-C1E1-4562-BAA7-1E36B064B683}" dt="2025-03-19T16:22:28.564" v="11095" actId="2696"/>
        <pc:sldMkLst>
          <pc:docMk/>
          <pc:sldMk cId="3734477832" sldId="373"/>
        </pc:sldMkLst>
      </pc:sldChg>
      <pc:sldChg chg="addSp delSp modSp add del mod">
        <pc:chgData name="Henry Hakkinen" userId="a7e2a89b-4d5f-4a43-925f-fc8354cbe367" providerId="ADAL" clId="{6546753A-C1E1-4562-BAA7-1E36B064B683}" dt="2025-03-19T16:22:28.564" v="11095" actId="2696"/>
        <pc:sldMkLst>
          <pc:docMk/>
          <pc:sldMk cId="1619586563" sldId="374"/>
        </pc:sldMkLst>
      </pc:sldChg>
      <pc:sldChg chg="add">
        <pc:chgData name="Henry Hakkinen" userId="a7e2a89b-4d5f-4a43-925f-fc8354cbe367" providerId="ADAL" clId="{6546753A-C1E1-4562-BAA7-1E36B064B683}" dt="2025-03-19T16:22:58.081" v="11100"/>
        <pc:sldMkLst>
          <pc:docMk/>
          <pc:sldMk cId="2602549258" sldId="374"/>
        </pc:sldMkLst>
      </pc:sldChg>
      <pc:sldChg chg="add del">
        <pc:chgData name="Henry Hakkinen" userId="a7e2a89b-4d5f-4a43-925f-fc8354cbe367" providerId="ADAL" clId="{6546753A-C1E1-4562-BAA7-1E36B064B683}" dt="2025-03-19T16:22:51.152" v="11099" actId="2696"/>
        <pc:sldMkLst>
          <pc:docMk/>
          <pc:sldMk cId="3030605685" sldId="374"/>
        </pc:sldMkLst>
      </pc:sldChg>
      <pc:sldChg chg="addSp modSp add mod modAnim">
        <pc:chgData name="Henry Hakkinen" userId="a7e2a89b-4d5f-4a43-925f-fc8354cbe367" providerId="ADAL" clId="{6546753A-C1E1-4562-BAA7-1E36B064B683}" dt="2025-03-18T15:28:09.503" v="10313"/>
        <pc:sldMkLst>
          <pc:docMk/>
          <pc:sldMk cId="1943937626" sldId="375"/>
        </pc:sldMkLst>
      </pc:sldChg>
      <pc:sldChg chg="modSp add mod modAnim">
        <pc:chgData name="Henry Hakkinen" userId="a7e2a89b-4d5f-4a43-925f-fc8354cbe367" providerId="ADAL" clId="{6546753A-C1E1-4562-BAA7-1E36B064B683}" dt="2025-03-18T15:28:13.114" v="10314"/>
        <pc:sldMkLst>
          <pc:docMk/>
          <pc:sldMk cId="1698707220" sldId="376"/>
        </pc:sldMkLst>
      </pc:sldChg>
      <pc:sldChg chg="addSp modSp new del mod">
        <pc:chgData name="Henry Hakkinen" userId="a7e2a89b-4d5f-4a43-925f-fc8354cbe367" providerId="ADAL" clId="{6546753A-C1E1-4562-BAA7-1E36B064B683}" dt="2025-03-19T16:24:35.544" v="11137" actId="2696"/>
        <pc:sldMkLst>
          <pc:docMk/>
          <pc:sldMk cId="619779211" sldId="377"/>
        </pc:sldMkLst>
      </pc:sldChg>
      <pc:sldChg chg="add">
        <pc:chgData name="Henry Hakkinen" userId="a7e2a89b-4d5f-4a43-925f-fc8354cbe367" providerId="ADAL" clId="{6546753A-C1E1-4562-BAA7-1E36B064B683}" dt="2025-03-19T16:24:51.294" v="11138"/>
        <pc:sldMkLst>
          <pc:docMk/>
          <pc:sldMk cId="3680136132" sldId="377"/>
        </pc:sldMkLst>
      </pc:sldChg>
      <pc:sldChg chg="modSp add mod modAnim">
        <pc:chgData name="Henry Hakkinen" userId="a7e2a89b-4d5f-4a43-925f-fc8354cbe367" providerId="ADAL" clId="{6546753A-C1E1-4562-BAA7-1E36B064B683}" dt="2025-03-19T16:24:11.972" v="11134" actId="20577"/>
        <pc:sldMkLst>
          <pc:docMk/>
          <pc:sldMk cId="2631321461" sldId="378"/>
        </pc:sldMkLst>
      </pc:sldChg>
      <pc:sldChg chg="addSp modSp add mod setBg modAnim">
        <pc:chgData name="Henry Hakkinen" userId="a7e2a89b-4d5f-4a43-925f-fc8354cbe367" providerId="ADAL" clId="{6546753A-C1E1-4562-BAA7-1E36B064B683}" dt="2025-03-19T16:24:14.464" v="11135" actId="20577"/>
        <pc:sldMkLst>
          <pc:docMk/>
          <pc:sldMk cId="2515526860" sldId="379"/>
        </pc:sldMkLst>
      </pc:sldChg>
      <pc:sldChg chg="addSp delSp modSp add mod modAnim">
        <pc:chgData name="Henry Hakkinen" userId="a7e2a89b-4d5f-4a43-925f-fc8354cbe367" providerId="ADAL" clId="{6546753A-C1E1-4562-BAA7-1E36B064B683}" dt="2025-03-18T15:28:28.337" v="10319"/>
        <pc:sldMkLst>
          <pc:docMk/>
          <pc:sldMk cId="60679968" sldId="380"/>
        </pc:sldMkLst>
      </pc:sldChg>
      <pc:sldChg chg="addSp delSp modSp add mod modAnim">
        <pc:chgData name="Henry Hakkinen" userId="a7e2a89b-4d5f-4a43-925f-fc8354cbe367" providerId="ADAL" clId="{6546753A-C1E1-4562-BAA7-1E36B064B683}" dt="2025-03-19T11:05:36.890" v="10881" actId="14100"/>
        <pc:sldMkLst>
          <pc:docMk/>
          <pc:sldMk cId="1319907667" sldId="381"/>
        </pc:sldMkLst>
      </pc:sldChg>
      <pc:sldChg chg="addSp delSp modSp add mod modAnim">
        <pc:chgData name="Henry Hakkinen" userId="a7e2a89b-4d5f-4a43-925f-fc8354cbe367" providerId="ADAL" clId="{6546753A-C1E1-4562-BAA7-1E36B064B683}" dt="2025-03-18T15:28:33.670" v="10321"/>
        <pc:sldMkLst>
          <pc:docMk/>
          <pc:sldMk cId="868523010" sldId="382"/>
        </pc:sldMkLst>
      </pc:sldChg>
      <pc:sldChg chg="addSp delSp modSp add mod">
        <pc:chgData name="Henry Hakkinen" userId="a7e2a89b-4d5f-4a43-925f-fc8354cbe367" providerId="ADAL" clId="{6546753A-C1E1-4562-BAA7-1E36B064B683}" dt="2025-03-18T15:17:26.044" v="10253" actId="20577"/>
        <pc:sldMkLst>
          <pc:docMk/>
          <pc:sldMk cId="496499763" sldId="383"/>
        </pc:sldMkLst>
      </pc:sldChg>
      <pc:sldChg chg="delSp modSp add mod modAnim">
        <pc:chgData name="Henry Hakkinen" userId="a7e2a89b-4d5f-4a43-925f-fc8354cbe367" providerId="ADAL" clId="{6546753A-C1E1-4562-BAA7-1E36B064B683}" dt="2025-03-18T15:28:37.631" v="10322"/>
        <pc:sldMkLst>
          <pc:docMk/>
          <pc:sldMk cId="149000713" sldId="384"/>
        </pc:sldMkLst>
      </pc:sldChg>
      <pc:sldChg chg="addSp delSp modSp add mod modAnim">
        <pc:chgData name="Henry Hakkinen" userId="a7e2a89b-4d5f-4a43-925f-fc8354cbe367" providerId="ADAL" clId="{6546753A-C1E1-4562-BAA7-1E36B064B683}" dt="2025-03-18T15:36:41.923" v="10510" actId="1076"/>
        <pc:sldMkLst>
          <pc:docMk/>
          <pc:sldMk cId="3366984033" sldId="385"/>
        </pc:sldMkLst>
      </pc:sldChg>
      <pc:sldChg chg="modSp add del mod">
        <pc:chgData name="Henry Hakkinen" userId="a7e2a89b-4d5f-4a43-925f-fc8354cbe367" providerId="ADAL" clId="{6546753A-C1E1-4562-BAA7-1E36B064B683}" dt="2025-03-18T15:38:39.042" v="10514" actId="47"/>
        <pc:sldMkLst>
          <pc:docMk/>
          <pc:sldMk cId="1373652722" sldId="386"/>
        </pc:sldMkLst>
      </pc:sldChg>
      <pc:sldChg chg="delSp add setBg delDesignElem">
        <pc:chgData name="Henry Hakkinen" userId="a7e2a89b-4d5f-4a43-925f-fc8354cbe367" providerId="ADAL" clId="{6546753A-C1E1-4562-BAA7-1E36B064B683}" dt="2025-03-19T10:48:12.228" v="10807"/>
        <pc:sldMkLst>
          <pc:docMk/>
          <pc:sldMk cId="3638388510" sldId="386"/>
        </pc:sldMkLst>
      </pc:sldChg>
      <pc:sldChg chg="modSp new mod">
        <pc:chgData name="Henry Hakkinen" userId="a7e2a89b-4d5f-4a43-925f-fc8354cbe367" providerId="ADAL" clId="{6546753A-C1E1-4562-BAA7-1E36B064B683}" dt="2025-03-19T16:24:04.574" v="11132" actId="20577"/>
        <pc:sldMkLst>
          <pc:docMk/>
          <pc:sldMk cId="879231081"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D488C-931A-4835-A93A-DEC5FDA055AA}" type="datetimeFigureOut">
              <a:rPr lang="en-GB" smtClean="0"/>
              <a:t>25/11/2025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60426-5F37-4C6E-9502-3A5133142266}" type="slidenum">
              <a:rPr lang="en-GB" smtClean="0"/>
              <a:t>‹#›</a:t>
            </a:fld>
            <a:endParaRPr lang="en-GB"/>
          </a:p>
        </p:txBody>
      </p:sp>
    </p:spTree>
    <p:extLst>
      <p:ext uri="{BB962C8B-B14F-4D97-AF65-F5344CB8AC3E}">
        <p14:creationId xmlns:p14="http://schemas.microsoft.com/office/powerpoint/2010/main" val="3917438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2</a:t>
            </a:fld>
            <a:endParaRPr lang="en-GB"/>
          </a:p>
        </p:txBody>
      </p:sp>
    </p:spTree>
    <p:extLst>
      <p:ext uri="{BB962C8B-B14F-4D97-AF65-F5344CB8AC3E}">
        <p14:creationId xmlns:p14="http://schemas.microsoft.com/office/powerpoint/2010/main" val="106667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46</a:t>
            </a:fld>
            <a:endParaRPr lang="en-GB"/>
          </a:p>
        </p:txBody>
      </p:sp>
    </p:spTree>
    <p:extLst>
      <p:ext uri="{BB962C8B-B14F-4D97-AF65-F5344CB8AC3E}">
        <p14:creationId xmlns:p14="http://schemas.microsoft.com/office/powerpoint/2010/main" val="1578557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50</a:t>
            </a:fld>
            <a:endParaRPr lang="en-GB"/>
          </a:p>
        </p:txBody>
      </p:sp>
    </p:spTree>
    <p:extLst>
      <p:ext uri="{BB962C8B-B14F-4D97-AF65-F5344CB8AC3E}">
        <p14:creationId xmlns:p14="http://schemas.microsoft.com/office/powerpoint/2010/main" val="3189344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53AFC-6F0E-A8FE-FD30-7BBAE842E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CFF5D3-E69C-DB99-B187-586502FA5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650729-DB2A-74AF-C5E8-08481F6762B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9368AEE-189A-077C-C45F-AAB3C01A23C3}"/>
              </a:ext>
            </a:extLst>
          </p:cNvPr>
          <p:cNvSpPr>
            <a:spLocks noGrp="1"/>
          </p:cNvSpPr>
          <p:nvPr>
            <p:ph type="sldNum" sz="quarter" idx="5"/>
          </p:nvPr>
        </p:nvSpPr>
        <p:spPr/>
        <p:txBody>
          <a:bodyPr/>
          <a:lstStyle/>
          <a:p>
            <a:fld id="{F8260426-5F37-4C6E-9502-3A5133142266}" type="slidenum">
              <a:rPr lang="en-GB" smtClean="0"/>
              <a:t>56</a:t>
            </a:fld>
            <a:endParaRPr lang="en-GB"/>
          </a:p>
        </p:txBody>
      </p:sp>
    </p:spTree>
    <p:extLst>
      <p:ext uri="{BB962C8B-B14F-4D97-AF65-F5344CB8AC3E}">
        <p14:creationId xmlns:p14="http://schemas.microsoft.com/office/powerpoint/2010/main" val="444332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61</a:t>
            </a:fld>
            <a:endParaRPr lang="en-GB"/>
          </a:p>
        </p:txBody>
      </p:sp>
    </p:spTree>
    <p:extLst>
      <p:ext uri="{BB962C8B-B14F-4D97-AF65-F5344CB8AC3E}">
        <p14:creationId xmlns:p14="http://schemas.microsoft.com/office/powerpoint/2010/main" val="2587092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10</a:t>
            </a:fld>
            <a:endParaRPr lang="en-GB"/>
          </a:p>
        </p:txBody>
      </p:sp>
    </p:spTree>
    <p:extLst>
      <p:ext uri="{BB962C8B-B14F-4D97-AF65-F5344CB8AC3E}">
        <p14:creationId xmlns:p14="http://schemas.microsoft.com/office/powerpoint/2010/main" val="11586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12</a:t>
            </a:fld>
            <a:endParaRPr lang="en-GB"/>
          </a:p>
        </p:txBody>
      </p:sp>
    </p:spTree>
    <p:extLst>
      <p:ext uri="{BB962C8B-B14F-4D97-AF65-F5344CB8AC3E}">
        <p14:creationId xmlns:p14="http://schemas.microsoft.com/office/powerpoint/2010/main" val="346807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16</a:t>
            </a:fld>
            <a:endParaRPr lang="en-GB"/>
          </a:p>
        </p:txBody>
      </p:sp>
    </p:spTree>
    <p:extLst>
      <p:ext uri="{BB962C8B-B14F-4D97-AF65-F5344CB8AC3E}">
        <p14:creationId xmlns:p14="http://schemas.microsoft.com/office/powerpoint/2010/main" val="473441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A1B79-A105-066B-215A-0CC5FCF14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B0467-1F04-8D75-A302-D26F5026F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394D1-91A7-6A58-2C6E-27EAE8BE0BD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6ED7230-D925-7B05-55ED-3384C082A3FD}"/>
              </a:ext>
            </a:extLst>
          </p:cNvPr>
          <p:cNvSpPr>
            <a:spLocks noGrp="1"/>
          </p:cNvSpPr>
          <p:nvPr>
            <p:ph type="sldNum" sz="quarter" idx="5"/>
          </p:nvPr>
        </p:nvSpPr>
        <p:spPr/>
        <p:txBody>
          <a:bodyPr/>
          <a:lstStyle/>
          <a:p>
            <a:fld id="{F8260426-5F37-4C6E-9502-3A5133142266}" type="slidenum">
              <a:rPr lang="en-GB" smtClean="0"/>
              <a:t>18</a:t>
            </a:fld>
            <a:endParaRPr lang="en-GB"/>
          </a:p>
        </p:txBody>
      </p:sp>
    </p:spTree>
    <p:extLst>
      <p:ext uri="{BB962C8B-B14F-4D97-AF65-F5344CB8AC3E}">
        <p14:creationId xmlns:p14="http://schemas.microsoft.com/office/powerpoint/2010/main" val="4141049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D8812-9F68-7C4A-D104-C119246B4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7A74C-ECF0-3B95-9266-41A42B0F7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49CA6-A309-09EF-AE91-D3B1D95FCDD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C94E02C-34FB-143A-C90D-6C9CFA78152E}"/>
              </a:ext>
            </a:extLst>
          </p:cNvPr>
          <p:cNvSpPr>
            <a:spLocks noGrp="1"/>
          </p:cNvSpPr>
          <p:nvPr>
            <p:ph type="sldNum" sz="quarter" idx="5"/>
          </p:nvPr>
        </p:nvSpPr>
        <p:spPr/>
        <p:txBody>
          <a:bodyPr/>
          <a:lstStyle/>
          <a:p>
            <a:fld id="{F8260426-5F37-4C6E-9502-3A5133142266}" type="slidenum">
              <a:rPr lang="en-GB" smtClean="0"/>
              <a:t>30</a:t>
            </a:fld>
            <a:endParaRPr lang="en-GB"/>
          </a:p>
        </p:txBody>
      </p:sp>
    </p:spTree>
    <p:extLst>
      <p:ext uri="{BB962C8B-B14F-4D97-AF65-F5344CB8AC3E}">
        <p14:creationId xmlns:p14="http://schemas.microsoft.com/office/powerpoint/2010/main" val="1179103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34</a:t>
            </a:fld>
            <a:endParaRPr lang="en-GB"/>
          </a:p>
        </p:txBody>
      </p:sp>
    </p:spTree>
    <p:extLst>
      <p:ext uri="{BB962C8B-B14F-4D97-AF65-F5344CB8AC3E}">
        <p14:creationId xmlns:p14="http://schemas.microsoft.com/office/powerpoint/2010/main" val="3352370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FF3E7-2A5C-C58E-1C88-165149914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D43AF-3420-11DA-577A-CF5151FBE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614241-22C8-E594-4ABE-9FF498FEF40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76D6D79-2769-17A9-29BB-1C4E4BBE4078}"/>
              </a:ext>
            </a:extLst>
          </p:cNvPr>
          <p:cNvSpPr>
            <a:spLocks noGrp="1"/>
          </p:cNvSpPr>
          <p:nvPr>
            <p:ph type="sldNum" sz="quarter" idx="5"/>
          </p:nvPr>
        </p:nvSpPr>
        <p:spPr/>
        <p:txBody>
          <a:bodyPr/>
          <a:lstStyle/>
          <a:p>
            <a:fld id="{F8260426-5F37-4C6E-9502-3A5133142266}" type="slidenum">
              <a:rPr lang="en-GB" smtClean="0"/>
              <a:t>40</a:t>
            </a:fld>
            <a:endParaRPr lang="en-GB"/>
          </a:p>
        </p:txBody>
      </p:sp>
    </p:spTree>
    <p:extLst>
      <p:ext uri="{BB962C8B-B14F-4D97-AF65-F5344CB8AC3E}">
        <p14:creationId xmlns:p14="http://schemas.microsoft.com/office/powerpoint/2010/main" val="2717207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F493C-AF5B-3B8E-D473-B444D43A4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4D702-9F9C-4366-2B83-FCEAA8686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72467-652E-B726-926F-1D1C5014AC6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C6D64DB-A949-6E0D-5BA7-BAB176F452E0}"/>
              </a:ext>
            </a:extLst>
          </p:cNvPr>
          <p:cNvSpPr>
            <a:spLocks noGrp="1"/>
          </p:cNvSpPr>
          <p:nvPr>
            <p:ph type="sldNum" sz="quarter" idx="5"/>
          </p:nvPr>
        </p:nvSpPr>
        <p:spPr/>
        <p:txBody>
          <a:bodyPr/>
          <a:lstStyle/>
          <a:p>
            <a:fld id="{F8260426-5F37-4C6E-9502-3A5133142266}" type="slidenum">
              <a:rPr lang="en-GB" smtClean="0"/>
              <a:t>45</a:t>
            </a:fld>
            <a:endParaRPr lang="en-GB"/>
          </a:p>
        </p:txBody>
      </p:sp>
    </p:spTree>
    <p:extLst>
      <p:ext uri="{BB962C8B-B14F-4D97-AF65-F5344CB8AC3E}">
        <p14:creationId xmlns:p14="http://schemas.microsoft.com/office/powerpoint/2010/main" val="2490267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25/11/2025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5587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25/11/2025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973943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25/11/2025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137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25/11/2025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5943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25/11/2025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64506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25/11/2025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702952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25/11/2025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5410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25/11/2025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423719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25/11/2025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0974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25/11/2025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02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DB99C-A927-474E-8CB8-3651216441C6}" type="datetimeFigureOut">
              <a:rPr lang="en-GB" smtClean="0"/>
              <a:t>25/11/2025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4925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6DB99C-A927-474E-8CB8-3651216441C6}" type="datetimeFigureOut">
              <a:rPr lang="en-GB" smtClean="0"/>
              <a:t>25/11/2025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2239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6DB99C-A927-474E-8CB8-3651216441C6}" type="datetimeFigureOut">
              <a:rPr lang="en-GB" smtClean="0"/>
              <a:t>25/11/2025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1354626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6DB99C-A927-474E-8CB8-3651216441C6}" type="datetimeFigureOut">
              <a:rPr lang="en-GB" smtClean="0"/>
              <a:t>25/11/2025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421753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DB99C-A927-474E-8CB8-3651216441C6}" type="datetimeFigureOut">
              <a:rPr lang="en-GB" smtClean="0"/>
              <a:t>25/11/2025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65335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25/11/2025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8898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25/11/2025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21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E6DB99C-A927-474E-8CB8-3651216441C6}" type="datetimeFigureOut">
              <a:rPr lang="en-GB" smtClean="0"/>
              <a:t>25/11/2025</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CBDFC69-D3CB-4DED-8E13-E37D52339F85}" type="slidenum">
              <a:rPr lang="en-GB" smtClean="0"/>
              <a:t>‹#›</a:t>
            </a:fld>
            <a:endParaRPr lang="en-GB"/>
          </a:p>
        </p:txBody>
      </p:sp>
    </p:spTree>
    <p:extLst>
      <p:ext uri="{BB962C8B-B14F-4D97-AF65-F5344CB8AC3E}">
        <p14:creationId xmlns:p14="http://schemas.microsoft.com/office/powerpoint/2010/main" val="1308449765"/>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5772/intechopen.82781"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doi.org/10.2165/00019053-200725080-00003"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tobiasroth.github.io/BDAEcology/basics.html" TargetMode="External"/><Relationship Id="rId2" Type="http://schemas.openxmlformats.org/officeDocument/2006/relationships/hyperlink" Target="https://esajournals.onlinelibrary.wiley.com/doi/10.1890/14-0661.1"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rock&#10;&#10;AI-generated content may be incorrect.">
            <a:extLst>
              <a:ext uri="{FF2B5EF4-FFF2-40B4-BE49-F238E27FC236}">
                <a16:creationId xmlns:a16="http://schemas.microsoft.com/office/drawing/2014/main" id="{71944E9A-1C22-A562-2725-7644B47E045B}"/>
              </a:ext>
            </a:extLst>
          </p:cNvPr>
          <p:cNvPicPr>
            <a:picLocks noChangeAspect="1"/>
          </p:cNvPicPr>
          <p:nvPr/>
        </p:nvPicPr>
        <p:blipFill>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0FE90B7-C2EC-2EA1-D393-9666253D7184}"/>
              </a:ext>
            </a:extLst>
          </p:cNvPr>
          <p:cNvSpPr/>
          <p:nvPr/>
        </p:nvSpPr>
        <p:spPr>
          <a:xfrm>
            <a:off x="0" y="0"/>
            <a:ext cx="12192000" cy="6858000"/>
          </a:xfrm>
          <a:prstGeom prst="rect">
            <a:avLst/>
          </a:prstGeom>
          <a:solidFill>
            <a:srgbClr val="000000">
              <a:alpha val="4117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0947CD-F366-46A1-8A66-BB84445DDFEC}"/>
              </a:ext>
            </a:extLst>
          </p:cNvPr>
          <p:cNvSpPr/>
          <p:nvPr/>
        </p:nvSpPr>
        <p:spPr>
          <a:xfrm>
            <a:off x="790575" y="1543050"/>
            <a:ext cx="10639425" cy="35814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2D4F23-36E9-4753-92A2-5BF9499CA14B}"/>
              </a:ext>
            </a:extLst>
          </p:cNvPr>
          <p:cNvSpPr>
            <a:spLocks noGrp="1"/>
          </p:cNvSpPr>
          <p:nvPr>
            <p:ph type="ctrTitle"/>
          </p:nvPr>
        </p:nvSpPr>
        <p:spPr/>
        <p:txBody>
          <a:bodyPr/>
          <a:lstStyle/>
          <a:p>
            <a:r>
              <a:rPr lang="en-GB" dirty="0"/>
              <a:t>Introduction to Bayesian Statistics</a:t>
            </a:r>
          </a:p>
        </p:txBody>
      </p:sp>
      <p:sp>
        <p:nvSpPr>
          <p:cNvPr id="3" name="Subtitle 2">
            <a:extLst>
              <a:ext uri="{FF2B5EF4-FFF2-40B4-BE49-F238E27FC236}">
                <a16:creationId xmlns:a16="http://schemas.microsoft.com/office/drawing/2014/main" id="{42E4A449-994D-4283-B194-AE735A5920D1}"/>
              </a:ext>
            </a:extLst>
          </p:cNvPr>
          <p:cNvSpPr>
            <a:spLocks noGrp="1"/>
          </p:cNvSpPr>
          <p:nvPr>
            <p:ph type="subTitle" idx="1"/>
          </p:nvPr>
        </p:nvSpPr>
        <p:spPr/>
        <p:txBody>
          <a:bodyPr/>
          <a:lstStyle/>
          <a:p>
            <a:r>
              <a:rPr lang="en-GB" dirty="0"/>
              <a:t>Or: how I learned to stop worrying and love priors</a:t>
            </a:r>
          </a:p>
        </p:txBody>
      </p:sp>
      <p:pic>
        <p:nvPicPr>
          <p:cNvPr id="5" name="Picture 4" descr="A black and white sign with white letters&#10;&#10;AI-generated content may be incorrect.">
            <a:extLst>
              <a:ext uri="{FF2B5EF4-FFF2-40B4-BE49-F238E27FC236}">
                <a16:creationId xmlns:a16="http://schemas.microsoft.com/office/drawing/2014/main" id="{23915730-039A-DE58-D727-35E33D56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773" y="5658245"/>
            <a:ext cx="4562838" cy="1015605"/>
          </a:xfrm>
          <a:prstGeom prst="rect">
            <a:avLst/>
          </a:prstGeom>
        </p:spPr>
      </p:pic>
    </p:spTree>
    <p:extLst>
      <p:ext uri="{BB962C8B-B14F-4D97-AF65-F5344CB8AC3E}">
        <p14:creationId xmlns:p14="http://schemas.microsoft.com/office/powerpoint/2010/main" val="1067258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9FE6-CA72-CCAD-F1BE-997456662F57}"/>
              </a:ext>
            </a:extLst>
          </p:cNvPr>
          <p:cNvSpPr>
            <a:spLocks noGrp="1"/>
          </p:cNvSpPr>
          <p:nvPr>
            <p:ph type="title"/>
          </p:nvPr>
        </p:nvSpPr>
        <p:spPr/>
        <p:txBody>
          <a:bodyPr/>
          <a:lstStyle/>
          <a:p>
            <a:r>
              <a:rPr lang="en-GB" dirty="0"/>
              <a:t>Frequentist versus Bayesian</a:t>
            </a:r>
          </a:p>
        </p:txBody>
      </p:sp>
      <p:sp>
        <p:nvSpPr>
          <p:cNvPr id="3" name="Content Placeholder 2">
            <a:extLst>
              <a:ext uri="{FF2B5EF4-FFF2-40B4-BE49-F238E27FC236}">
                <a16:creationId xmlns:a16="http://schemas.microsoft.com/office/drawing/2014/main" id="{0D83024C-4634-A37A-BD6C-84FD09AC4D07}"/>
              </a:ext>
            </a:extLst>
          </p:cNvPr>
          <p:cNvSpPr>
            <a:spLocks noGrp="1"/>
          </p:cNvSpPr>
          <p:nvPr>
            <p:ph idx="1"/>
          </p:nvPr>
        </p:nvSpPr>
        <p:spPr/>
        <p:txBody>
          <a:bodyPr/>
          <a:lstStyle/>
          <a:p>
            <a:r>
              <a:rPr lang="en-GB" dirty="0"/>
              <a:t>Both are valid approaches for almost every statistical question, they just work differently</a:t>
            </a:r>
          </a:p>
          <a:p>
            <a:r>
              <a:rPr lang="en-GB" dirty="0"/>
              <a:t>You are run a linear regression using a frequentist or Bayesian approach and they will likely give the same answer.</a:t>
            </a:r>
          </a:p>
          <a:p>
            <a:r>
              <a:rPr lang="en-GB" dirty="0"/>
              <a:t>Both of the following models are linear regressions, </a:t>
            </a:r>
            <a:r>
              <a:rPr lang="en-GB" dirty="0" err="1"/>
              <a:t>y~x</a:t>
            </a:r>
            <a:r>
              <a:rPr lang="en-GB" dirty="0"/>
              <a:t>, where alpha is the intercept and beta the slope estimate</a:t>
            </a:r>
          </a:p>
        </p:txBody>
      </p:sp>
      <p:pic>
        <p:nvPicPr>
          <p:cNvPr id="9" name="Picture 8">
            <a:extLst>
              <a:ext uri="{FF2B5EF4-FFF2-40B4-BE49-F238E27FC236}">
                <a16:creationId xmlns:a16="http://schemas.microsoft.com/office/drawing/2014/main" id="{1F2D61F4-B63D-E2D1-8FF9-DC20B05947C9}"/>
              </a:ext>
            </a:extLst>
          </p:cNvPr>
          <p:cNvPicPr>
            <a:picLocks noChangeAspect="1"/>
          </p:cNvPicPr>
          <p:nvPr/>
        </p:nvPicPr>
        <p:blipFill>
          <a:blip r:embed="rId3"/>
          <a:srcRect r="29267"/>
          <a:stretch>
            <a:fillRect/>
          </a:stretch>
        </p:blipFill>
        <p:spPr>
          <a:xfrm>
            <a:off x="600646" y="4499280"/>
            <a:ext cx="5495354" cy="1051666"/>
          </a:xfrm>
          <a:prstGeom prst="rect">
            <a:avLst/>
          </a:prstGeom>
        </p:spPr>
      </p:pic>
      <p:pic>
        <p:nvPicPr>
          <p:cNvPr id="11" name="Picture 10">
            <a:extLst>
              <a:ext uri="{FF2B5EF4-FFF2-40B4-BE49-F238E27FC236}">
                <a16:creationId xmlns:a16="http://schemas.microsoft.com/office/drawing/2014/main" id="{F93D499A-24AD-5EB8-3FDF-84AAAA300F54}"/>
              </a:ext>
            </a:extLst>
          </p:cNvPr>
          <p:cNvPicPr>
            <a:picLocks noChangeAspect="1"/>
          </p:cNvPicPr>
          <p:nvPr/>
        </p:nvPicPr>
        <p:blipFill>
          <a:blip r:embed="rId4"/>
          <a:stretch>
            <a:fillRect/>
          </a:stretch>
        </p:blipFill>
        <p:spPr>
          <a:xfrm>
            <a:off x="6414655" y="3564672"/>
            <a:ext cx="5001323" cy="2848373"/>
          </a:xfrm>
          <a:prstGeom prst="rect">
            <a:avLst/>
          </a:prstGeom>
        </p:spPr>
      </p:pic>
      <p:cxnSp>
        <p:nvCxnSpPr>
          <p:cNvPr id="13" name="Straight Connector 12">
            <a:extLst>
              <a:ext uri="{FF2B5EF4-FFF2-40B4-BE49-F238E27FC236}">
                <a16:creationId xmlns:a16="http://schemas.microsoft.com/office/drawing/2014/main" id="{DFE60B47-0BCE-3AED-1261-C5F3B8E27F73}"/>
              </a:ext>
            </a:extLst>
          </p:cNvPr>
          <p:cNvCxnSpPr/>
          <p:nvPr/>
        </p:nvCxnSpPr>
        <p:spPr>
          <a:xfrm>
            <a:off x="913795" y="5099125"/>
            <a:ext cx="135606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9C51A4-610D-4196-334C-A0FE3A2BDD6E}"/>
              </a:ext>
            </a:extLst>
          </p:cNvPr>
          <p:cNvCxnSpPr/>
          <p:nvPr/>
        </p:nvCxnSpPr>
        <p:spPr>
          <a:xfrm>
            <a:off x="913794" y="5359102"/>
            <a:ext cx="135606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FDF16E-342A-2AAC-28F0-38F141FBC8BF}"/>
              </a:ext>
            </a:extLst>
          </p:cNvPr>
          <p:cNvCxnSpPr>
            <a:cxnSpLocks/>
          </p:cNvCxnSpPr>
          <p:nvPr/>
        </p:nvCxnSpPr>
        <p:spPr>
          <a:xfrm>
            <a:off x="6414655" y="5158965"/>
            <a:ext cx="169661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E74FC9-0B32-5DAA-2134-77EA1A8C7405}"/>
              </a:ext>
            </a:extLst>
          </p:cNvPr>
          <p:cNvCxnSpPr>
            <a:cxnSpLocks/>
          </p:cNvCxnSpPr>
          <p:nvPr/>
        </p:nvCxnSpPr>
        <p:spPr>
          <a:xfrm>
            <a:off x="6465455" y="5333404"/>
            <a:ext cx="169661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D03F9-DBEB-4276-C5DC-9902EF2E94BD}"/>
              </a:ext>
            </a:extLst>
          </p:cNvPr>
          <p:cNvSpPr>
            <a:spLocks noGrp="1"/>
          </p:cNvSpPr>
          <p:nvPr>
            <p:ph type="title"/>
          </p:nvPr>
        </p:nvSpPr>
        <p:spPr/>
        <p:txBody>
          <a:bodyPr/>
          <a:lstStyle/>
          <a:p>
            <a:r>
              <a:rPr lang="en-GB" dirty="0"/>
              <a:t>Frequentist versus Bayesian</a:t>
            </a:r>
          </a:p>
        </p:txBody>
      </p:sp>
      <p:sp>
        <p:nvSpPr>
          <p:cNvPr id="3" name="Content Placeholder 2">
            <a:extLst>
              <a:ext uri="{FF2B5EF4-FFF2-40B4-BE49-F238E27FC236}">
                <a16:creationId xmlns:a16="http://schemas.microsoft.com/office/drawing/2014/main" id="{785376BF-699D-4CAF-EABF-AEC978FC9BB6}"/>
              </a:ext>
            </a:extLst>
          </p:cNvPr>
          <p:cNvSpPr>
            <a:spLocks noGrp="1"/>
          </p:cNvSpPr>
          <p:nvPr>
            <p:ph idx="1"/>
          </p:nvPr>
        </p:nvSpPr>
        <p:spPr>
          <a:xfrm>
            <a:off x="913795" y="2189649"/>
            <a:ext cx="5540793" cy="4058751"/>
          </a:xfrm>
        </p:spPr>
        <p:txBody>
          <a:bodyPr/>
          <a:lstStyle/>
          <a:p>
            <a:r>
              <a:rPr lang="en-US" dirty="0"/>
              <a:t>Bayesian approaches do not have:</a:t>
            </a:r>
          </a:p>
          <a:p>
            <a:pPr lvl="1"/>
            <a:r>
              <a:rPr lang="en-US" dirty="0"/>
              <a:t>Point estimates for your parameters</a:t>
            </a:r>
          </a:p>
          <a:p>
            <a:pPr lvl="1"/>
            <a:r>
              <a:rPr lang="en-US" dirty="0"/>
              <a:t>P-values (though they can be bootstrapped)</a:t>
            </a:r>
          </a:p>
          <a:p>
            <a:pPr lvl="1"/>
            <a:r>
              <a:rPr lang="en-US" dirty="0"/>
              <a:t>Residuals (though they can be approximated)</a:t>
            </a:r>
          </a:p>
          <a:p>
            <a:pPr lvl="1"/>
            <a:r>
              <a:rPr lang="en-US" dirty="0"/>
              <a:t>Degrees of freedom (sample size compared to model complexity is much less of an issue)</a:t>
            </a:r>
          </a:p>
          <a:p>
            <a:pPr lvl="1"/>
            <a:r>
              <a:rPr lang="en-US" dirty="0"/>
              <a:t>Any real separation between fixed and random effects</a:t>
            </a:r>
          </a:p>
          <a:p>
            <a:pPr lvl="1"/>
            <a:endParaRPr lang="en-GB" dirty="0"/>
          </a:p>
        </p:txBody>
      </p:sp>
      <p:pic>
        <p:nvPicPr>
          <p:cNvPr id="5" name="Picture 4">
            <a:extLst>
              <a:ext uri="{FF2B5EF4-FFF2-40B4-BE49-F238E27FC236}">
                <a16:creationId xmlns:a16="http://schemas.microsoft.com/office/drawing/2014/main" id="{42189B62-3EF4-B79D-7F5C-7B4CFD041D69}"/>
              </a:ext>
            </a:extLst>
          </p:cNvPr>
          <p:cNvPicPr>
            <a:picLocks noChangeAspect="1"/>
          </p:cNvPicPr>
          <p:nvPr/>
        </p:nvPicPr>
        <p:blipFill>
          <a:blip r:embed="rId2"/>
          <a:srcRect r="29267"/>
          <a:stretch>
            <a:fillRect/>
          </a:stretch>
        </p:blipFill>
        <p:spPr>
          <a:xfrm>
            <a:off x="6893372" y="5267363"/>
            <a:ext cx="4888742" cy="935576"/>
          </a:xfrm>
          <a:prstGeom prst="rect">
            <a:avLst/>
          </a:prstGeom>
        </p:spPr>
      </p:pic>
      <p:pic>
        <p:nvPicPr>
          <p:cNvPr id="7" name="Picture 6">
            <a:extLst>
              <a:ext uri="{FF2B5EF4-FFF2-40B4-BE49-F238E27FC236}">
                <a16:creationId xmlns:a16="http://schemas.microsoft.com/office/drawing/2014/main" id="{3AE5E3C1-EDA3-AF94-3535-3F25E0FD4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628" y="1580049"/>
            <a:ext cx="4832486" cy="3451775"/>
          </a:xfrm>
          <a:prstGeom prst="rect">
            <a:avLst/>
          </a:prstGeom>
        </p:spPr>
      </p:pic>
    </p:spTree>
    <p:extLst>
      <p:ext uri="{BB962C8B-B14F-4D97-AF65-F5344CB8AC3E}">
        <p14:creationId xmlns:p14="http://schemas.microsoft.com/office/powerpoint/2010/main" val="102526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CE3A0F79-EBB8-20B6-98FD-B60F9F9E3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CE7B8-2FAE-DB93-9A7F-69187A582035}"/>
              </a:ext>
            </a:extLst>
          </p:cNvPr>
          <p:cNvSpPr>
            <a:spLocks noGrp="1"/>
          </p:cNvSpPr>
          <p:nvPr>
            <p:ph type="title"/>
          </p:nvPr>
        </p:nvSpPr>
        <p:spPr>
          <a:xfrm>
            <a:off x="967583" y="3051586"/>
            <a:ext cx="5978072" cy="970450"/>
          </a:xfrm>
        </p:spPr>
        <p:txBody>
          <a:bodyPr>
            <a:normAutofit/>
          </a:bodyPr>
          <a:lstStyle/>
          <a:p>
            <a:pPr>
              <a:lnSpc>
                <a:spcPct val="90000"/>
              </a:lnSpc>
            </a:pPr>
            <a:r>
              <a:rPr lang="en-GB" sz="3200" dirty="0"/>
              <a:t>Part 1: Data and model design</a:t>
            </a:r>
            <a:endParaRPr lang="en-GB" sz="3100" dirty="0"/>
          </a:p>
        </p:txBody>
      </p:sp>
      <p:pic>
        <p:nvPicPr>
          <p:cNvPr id="10" name="Picture 9">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16" name="Picture 15">
            <a:extLst>
              <a:ext uri="{FF2B5EF4-FFF2-40B4-BE49-F238E27FC236}">
                <a16:creationId xmlns:a16="http://schemas.microsoft.com/office/drawing/2014/main" id="{75CA8C54-2012-D5ED-4BF4-05897778F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6984" y="1"/>
            <a:ext cx="3619500" cy="3619500"/>
          </a:xfrm>
          <a:prstGeom prst="rect">
            <a:avLst/>
          </a:prstGeom>
        </p:spPr>
      </p:pic>
      <p:pic>
        <p:nvPicPr>
          <p:cNvPr id="14" name="Picture 13" descr="A diagram of a graph&#10;&#10;AI-generated content may be incorrect.">
            <a:extLst>
              <a:ext uri="{FF2B5EF4-FFF2-40B4-BE49-F238E27FC236}">
                <a16:creationId xmlns:a16="http://schemas.microsoft.com/office/drawing/2014/main" id="{17BB0F17-B4C5-5D32-C46A-39D2FB08F8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858" y="3606800"/>
            <a:ext cx="4668141" cy="3251200"/>
          </a:xfrm>
          <a:prstGeom prst="rect">
            <a:avLst/>
          </a:prstGeom>
        </p:spPr>
      </p:pic>
    </p:spTree>
    <p:extLst>
      <p:ext uri="{BB962C8B-B14F-4D97-AF65-F5344CB8AC3E}">
        <p14:creationId xmlns:p14="http://schemas.microsoft.com/office/powerpoint/2010/main" val="2515526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A2193-F944-0EB5-710C-4D6847812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B6B721-4898-7CF5-4EDD-5BB587047AED}"/>
              </a:ext>
            </a:extLst>
          </p:cNvPr>
          <p:cNvSpPr>
            <a:spLocks noGrp="1"/>
          </p:cNvSpPr>
          <p:nvPr>
            <p:ph type="title"/>
          </p:nvPr>
        </p:nvSpPr>
        <p:spPr/>
        <p:txBody>
          <a:bodyPr/>
          <a:lstStyle/>
          <a:p>
            <a:r>
              <a:rPr lang="en-GB" dirty="0"/>
              <a:t>Data and Model Design</a:t>
            </a:r>
          </a:p>
        </p:txBody>
      </p:sp>
      <p:sp>
        <p:nvSpPr>
          <p:cNvPr id="3" name="Content Placeholder 2">
            <a:extLst>
              <a:ext uri="{FF2B5EF4-FFF2-40B4-BE49-F238E27FC236}">
                <a16:creationId xmlns:a16="http://schemas.microsoft.com/office/drawing/2014/main" id="{058EDFE2-1E53-44C6-AFED-DD257D984747}"/>
              </a:ext>
            </a:extLst>
          </p:cNvPr>
          <p:cNvSpPr>
            <a:spLocks noGrp="1"/>
          </p:cNvSpPr>
          <p:nvPr>
            <p:ph idx="1"/>
          </p:nvPr>
        </p:nvSpPr>
        <p:spPr/>
        <p:txBody>
          <a:bodyPr/>
          <a:lstStyle/>
          <a:p>
            <a:r>
              <a:rPr lang="en-GB" dirty="0"/>
              <a:t>We are going to run a simple example to illustrate a simple Bayesian modelling process</a:t>
            </a:r>
          </a:p>
        </p:txBody>
      </p:sp>
      <p:sp>
        <p:nvSpPr>
          <p:cNvPr id="4" name="TextBox 3">
            <a:extLst>
              <a:ext uri="{FF2B5EF4-FFF2-40B4-BE49-F238E27FC236}">
                <a16:creationId xmlns:a16="http://schemas.microsoft.com/office/drawing/2014/main" id="{9136B00B-79F7-6DDC-A5EF-7E976D0F0F06}"/>
              </a:ext>
            </a:extLst>
          </p:cNvPr>
          <p:cNvSpPr txBox="1"/>
          <p:nvPr/>
        </p:nvSpPr>
        <p:spPr>
          <a:xfrm>
            <a:off x="913795" y="3270325"/>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5" name="TextBox 4">
            <a:extLst>
              <a:ext uri="{FF2B5EF4-FFF2-40B4-BE49-F238E27FC236}">
                <a16:creationId xmlns:a16="http://schemas.microsoft.com/office/drawing/2014/main" id="{877A72C2-ACEC-C309-EB2B-A44839FF7876}"/>
              </a:ext>
            </a:extLst>
          </p:cNvPr>
          <p:cNvSpPr txBox="1"/>
          <p:nvPr/>
        </p:nvSpPr>
        <p:spPr>
          <a:xfrm>
            <a:off x="913795" y="4243809"/>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6" name="TextBox 5">
            <a:extLst>
              <a:ext uri="{FF2B5EF4-FFF2-40B4-BE49-F238E27FC236}">
                <a16:creationId xmlns:a16="http://schemas.microsoft.com/office/drawing/2014/main" id="{9D0C1824-0FC0-4187-2055-A617D42E273E}"/>
              </a:ext>
            </a:extLst>
          </p:cNvPr>
          <p:cNvSpPr txBox="1"/>
          <p:nvPr/>
        </p:nvSpPr>
        <p:spPr>
          <a:xfrm>
            <a:off x="913795" y="5196767"/>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7" name="TextBox 6">
            <a:extLst>
              <a:ext uri="{FF2B5EF4-FFF2-40B4-BE49-F238E27FC236}">
                <a16:creationId xmlns:a16="http://schemas.microsoft.com/office/drawing/2014/main" id="{96D96322-013A-5BCD-BAF0-EC0C901BFC00}"/>
              </a:ext>
            </a:extLst>
          </p:cNvPr>
          <p:cNvSpPr txBox="1"/>
          <p:nvPr/>
        </p:nvSpPr>
        <p:spPr>
          <a:xfrm>
            <a:off x="4626976" y="4243809"/>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8" name="TextBox 7">
            <a:extLst>
              <a:ext uri="{FF2B5EF4-FFF2-40B4-BE49-F238E27FC236}">
                <a16:creationId xmlns:a16="http://schemas.microsoft.com/office/drawing/2014/main" id="{F09798B0-4264-EF8F-7207-6910B1B12736}"/>
              </a:ext>
            </a:extLst>
          </p:cNvPr>
          <p:cNvSpPr txBox="1"/>
          <p:nvPr/>
        </p:nvSpPr>
        <p:spPr>
          <a:xfrm>
            <a:off x="9013516" y="4243809"/>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9" name="TextBox 8">
            <a:extLst>
              <a:ext uri="{FF2B5EF4-FFF2-40B4-BE49-F238E27FC236}">
                <a16:creationId xmlns:a16="http://schemas.microsoft.com/office/drawing/2014/main" id="{80C68C76-AE27-0881-350D-5AA1E8A24121}"/>
              </a:ext>
            </a:extLst>
          </p:cNvPr>
          <p:cNvSpPr txBox="1"/>
          <p:nvPr/>
        </p:nvSpPr>
        <p:spPr>
          <a:xfrm>
            <a:off x="9013516" y="3244334"/>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2" name="Straight Arrow Connector 11">
            <a:extLst>
              <a:ext uri="{FF2B5EF4-FFF2-40B4-BE49-F238E27FC236}">
                <a16:creationId xmlns:a16="http://schemas.microsoft.com/office/drawing/2014/main" id="{DD68034C-C406-FAE6-7854-540F72C3EF90}"/>
              </a:ext>
            </a:extLst>
          </p:cNvPr>
          <p:cNvCxnSpPr>
            <a:cxnSpLocks/>
            <a:stCxn id="6" idx="3"/>
          </p:cNvCxnSpPr>
          <p:nvPr/>
        </p:nvCxnSpPr>
        <p:spPr>
          <a:xfrm flipV="1">
            <a:off x="2969111" y="4580874"/>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566BEC-42CB-08BB-1889-0CF098041339}"/>
              </a:ext>
            </a:extLst>
          </p:cNvPr>
          <p:cNvCxnSpPr>
            <a:cxnSpLocks/>
            <a:stCxn id="4" idx="3"/>
          </p:cNvCxnSpPr>
          <p:nvPr/>
        </p:nvCxnSpPr>
        <p:spPr>
          <a:xfrm>
            <a:off x="2969111" y="3454991"/>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CAE03F-F3AA-61E2-869A-2C7B626B32B2}"/>
              </a:ext>
            </a:extLst>
          </p:cNvPr>
          <p:cNvCxnSpPr>
            <a:cxnSpLocks/>
            <a:stCxn id="5" idx="3"/>
            <a:endCxn id="7" idx="1"/>
          </p:cNvCxnSpPr>
          <p:nvPr/>
        </p:nvCxnSpPr>
        <p:spPr>
          <a:xfrm>
            <a:off x="2969111"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CDD11E-97AF-F073-F01F-F21D91AE30D2}"/>
              </a:ext>
            </a:extLst>
          </p:cNvPr>
          <p:cNvCxnSpPr>
            <a:cxnSpLocks/>
          </p:cNvCxnSpPr>
          <p:nvPr/>
        </p:nvCxnSpPr>
        <p:spPr>
          <a:xfrm>
            <a:off x="7037295"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CEC58A0-537F-98E3-8F6C-BFB09DEB5BD7}"/>
              </a:ext>
            </a:extLst>
          </p:cNvPr>
          <p:cNvCxnSpPr>
            <a:cxnSpLocks/>
          </p:cNvCxnSpPr>
          <p:nvPr/>
        </p:nvCxnSpPr>
        <p:spPr>
          <a:xfrm flipV="1">
            <a:off x="6938682" y="3639657"/>
            <a:ext cx="1914862" cy="60415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C93A35B-D6E6-B627-4AF7-23364C73AA76}"/>
              </a:ext>
            </a:extLst>
          </p:cNvPr>
          <p:cNvSpPr/>
          <p:nvPr/>
        </p:nvSpPr>
        <p:spPr>
          <a:xfrm>
            <a:off x="471055" y="2826327"/>
            <a:ext cx="2937163" cy="2185774"/>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3173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8E7AB-9566-BC85-BB1E-866294C4FFC5}"/>
              </a:ext>
            </a:extLst>
          </p:cNvPr>
          <p:cNvSpPr>
            <a:spLocks noGrp="1"/>
          </p:cNvSpPr>
          <p:nvPr>
            <p:ph type="title"/>
          </p:nvPr>
        </p:nvSpPr>
        <p:spPr/>
        <p:txBody>
          <a:bodyPr/>
          <a:lstStyle/>
          <a:p>
            <a:r>
              <a:rPr lang="en-US" dirty="0"/>
              <a:t>Example Data: Mutated Centipedes</a:t>
            </a:r>
            <a:endParaRPr lang="en-GB" dirty="0"/>
          </a:p>
        </p:txBody>
      </p:sp>
      <p:sp>
        <p:nvSpPr>
          <p:cNvPr id="3" name="Content Placeholder 2">
            <a:extLst>
              <a:ext uri="{FF2B5EF4-FFF2-40B4-BE49-F238E27FC236}">
                <a16:creationId xmlns:a16="http://schemas.microsoft.com/office/drawing/2014/main" id="{3F5981F7-48AE-53AF-0400-D8C0348AC0D4}"/>
              </a:ext>
            </a:extLst>
          </p:cNvPr>
          <p:cNvSpPr>
            <a:spLocks noGrp="1"/>
          </p:cNvSpPr>
          <p:nvPr>
            <p:ph idx="1"/>
          </p:nvPr>
        </p:nvSpPr>
        <p:spPr>
          <a:xfrm>
            <a:off x="578515" y="2189649"/>
            <a:ext cx="4742785" cy="4058751"/>
          </a:xfrm>
        </p:spPr>
        <p:txBody>
          <a:bodyPr/>
          <a:lstStyle/>
          <a:p>
            <a:r>
              <a:rPr lang="en-US" dirty="0"/>
              <a:t>Noddy-over-sands had a mysterious chemical leak in the 1950s. The cleanup was long and difficult but was declared safe by the government. However, local ecologists have noticed that centipedes and millipedes in the area of the spill are much larger than expected. They want to </a:t>
            </a:r>
            <a:r>
              <a:rPr lang="en-US" dirty="0" err="1"/>
              <a:t>analyse</a:t>
            </a:r>
            <a:r>
              <a:rPr lang="en-US" dirty="0"/>
              <a:t> past data and see if centipedes nowadays are larger than those of the past.</a:t>
            </a:r>
            <a:endParaRPr lang="en-GB" dirty="0"/>
          </a:p>
        </p:txBody>
      </p:sp>
      <p:pic>
        <p:nvPicPr>
          <p:cNvPr id="6" name="Picture 5" descr="A large insect on the grass&#10;&#10;AI-generated content may be incorrect.">
            <a:extLst>
              <a:ext uri="{FF2B5EF4-FFF2-40B4-BE49-F238E27FC236}">
                <a16:creationId xmlns:a16="http://schemas.microsoft.com/office/drawing/2014/main" id="{1A6DD9A9-60AE-0CFF-2C84-89A355F55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720" y="2180674"/>
            <a:ext cx="6113780" cy="3162300"/>
          </a:xfrm>
          <a:prstGeom prst="rect">
            <a:avLst/>
          </a:prstGeom>
        </p:spPr>
      </p:pic>
      <p:sp>
        <p:nvSpPr>
          <p:cNvPr id="7" name="TextBox 6">
            <a:extLst>
              <a:ext uri="{FF2B5EF4-FFF2-40B4-BE49-F238E27FC236}">
                <a16:creationId xmlns:a16="http://schemas.microsoft.com/office/drawing/2014/main" id="{7FFBB89B-9B6E-3A55-87A1-2E044F3CF702}"/>
              </a:ext>
            </a:extLst>
          </p:cNvPr>
          <p:cNvSpPr txBox="1"/>
          <p:nvPr/>
        </p:nvSpPr>
        <p:spPr>
          <a:xfrm>
            <a:off x="5633720" y="5342974"/>
            <a:ext cx="6240780" cy="246221"/>
          </a:xfrm>
          <a:prstGeom prst="rect">
            <a:avLst/>
          </a:prstGeom>
          <a:noFill/>
        </p:spPr>
        <p:txBody>
          <a:bodyPr wrap="square" rtlCol="0">
            <a:spAutoFit/>
          </a:bodyPr>
          <a:lstStyle/>
          <a:p>
            <a:r>
              <a:rPr lang="en-US" sz="1000" dirty="0"/>
              <a:t>Source: </a:t>
            </a:r>
            <a:r>
              <a:rPr lang="en-GB" sz="1000" dirty="0"/>
              <a:t>Fabrizio Conte/ Shutterstock</a:t>
            </a:r>
          </a:p>
        </p:txBody>
      </p:sp>
    </p:spTree>
    <p:extLst>
      <p:ext uri="{BB962C8B-B14F-4D97-AF65-F5344CB8AC3E}">
        <p14:creationId xmlns:p14="http://schemas.microsoft.com/office/powerpoint/2010/main" val="1306039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232AA-73BD-75F3-20FC-1FCB19209A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DC389-C3D1-08F8-9154-C092AA22AFB4}"/>
              </a:ext>
            </a:extLst>
          </p:cNvPr>
          <p:cNvSpPr>
            <a:spLocks noGrp="1"/>
          </p:cNvSpPr>
          <p:nvPr>
            <p:ph type="title"/>
          </p:nvPr>
        </p:nvSpPr>
        <p:spPr/>
        <p:txBody>
          <a:bodyPr/>
          <a:lstStyle/>
          <a:p>
            <a:r>
              <a:rPr lang="en-GB" dirty="0"/>
              <a:t>Example Model: Mutated Centipedes</a:t>
            </a:r>
          </a:p>
        </p:txBody>
      </p:sp>
      <p:sp>
        <p:nvSpPr>
          <p:cNvPr id="3" name="Content Placeholder 2">
            <a:extLst>
              <a:ext uri="{FF2B5EF4-FFF2-40B4-BE49-F238E27FC236}">
                <a16:creationId xmlns:a16="http://schemas.microsoft.com/office/drawing/2014/main" id="{3B9BFA1A-5A35-BE26-2E7E-70513B3B6473}"/>
              </a:ext>
            </a:extLst>
          </p:cNvPr>
          <p:cNvSpPr>
            <a:spLocks noGrp="1"/>
          </p:cNvSpPr>
          <p:nvPr>
            <p:ph idx="1"/>
          </p:nvPr>
        </p:nvSpPr>
        <p:spPr>
          <a:xfrm>
            <a:off x="679102" y="2352040"/>
            <a:ext cx="5182205" cy="3771752"/>
          </a:xfrm>
        </p:spPr>
        <p:txBody>
          <a:bodyPr>
            <a:normAutofit/>
          </a:bodyPr>
          <a:lstStyle/>
          <a:p>
            <a:r>
              <a:rPr lang="en-US" dirty="0"/>
              <a:t>A frequentist model requires a distribution to use as its basis. So do Bayesian models</a:t>
            </a:r>
          </a:p>
          <a:p>
            <a:pPr lvl="1"/>
            <a:r>
              <a:rPr lang="en-US" dirty="0"/>
              <a:t>Common examples are: normal, binomial, Poisson, negative binomial, beta, gamma…</a:t>
            </a:r>
          </a:p>
          <a:p>
            <a:r>
              <a:rPr lang="en-US" dirty="0"/>
              <a:t>We use this to model a relationship between predictors and response variables. </a:t>
            </a:r>
          </a:p>
          <a:p>
            <a:r>
              <a:rPr lang="en-US" dirty="0"/>
              <a:t>Always plot your data!</a:t>
            </a:r>
          </a:p>
          <a:p>
            <a:r>
              <a:rPr lang="en-US" dirty="0"/>
              <a:t>What kind of distribution does this look like?</a:t>
            </a:r>
          </a:p>
          <a:p>
            <a:pPr lvl="1"/>
            <a:endParaRPr lang="en-GB" dirty="0"/>
          </a:p>
        </p:txBody>
      </p:sp>
      <p:pic>
        <p:nvPicPr>
          <p:cNvPr id="9" name="Picture 8">
            <a:extLst>
              <a:ext uri="{FF2B5EF4-FFF2-40B4-BE49-F238E27FC236}">
                <a16:creationId xmlns:a16="http://schemas.microsoft.com/office/drawing/2014/main" id="{BAA53FAF-6778-04A2-2FE2-53B812B58D27}"/>
              </a:ext>
            </a:extLst>
          </p:cNvPr>
          <p:cNvPicPr>
            <a:picLocks noChangeAspect="1"/>
          </p:cNvPicPr>
          <p:nvPr/>
        </p:nvPicPr>
        <p:blipFill>
          <a:blip r:embed="rId2"/>
          <a:stretch>
            <a:fillRect/>
          </a:stretch>
        </p:blipFill>
        <p:spPr>
          <a:xfrm>
            <a:off x="6521101" y="1516550"/>
            <a:ext cx="4991797" cy="4915586"/>
          </a:xfrm>
          <a:prstGeom prst="rect">
            <a:avLst/>
          </a:prstGeom>
        </p:spPr>
      </p:pic>
    </p:spTree>
    <p:extLst>
      <p:ext uri="{BB962C8B-B14F-4D97-AF65-F5344CB8AC3E}">
        <p14:creationId xmlns:p14="http://schemas.microsoft.com/office/powerpoint/2010/main" val="154435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232AA-73BD-75F3-20FC-1FCB19209A1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9BFA1A-5A35-BE26-2E7E-70513B3B6473}"/>
              </a:ext>
            </a:extLst>
          </p:cNvPr>
          <p:cNvSpPr>
            <a:spLocks noGrp="1"/>
          </p:cNvSpPr>
          <p:nvPr>
            <p:ph idx="1"/>
          </p:nvPr>
        </p:nvSpPr>
        <p:spPr/>
        <p:txBody>
          <a:bodyPr>
            <a:normAutofit/>
          </a:bodyPr>
          <a:lstStyle/>
          <a:p>
            <a:r>
              <a:rPr lang="en-GB" dirty="0"/>
              <a:t>This looks linear to me! I could use a normal linear regression with a frequentist approach, but I’ve decided to use a Bayesian approach.</a:t>
            </a:r>
          </a:p>
          <a:p>
            <a:r>
              <a:rPr lang="en-GB" dirty="0"/>
              <a:t>What does a linear model look like?</a:t>
            </a:r>
          </a:p>
          <a:p>
            <a:endParaRPr lang="en-GB" dirty="0"/>
          </a:p>
          <a:p>
            <a:endParaRPr lang="en-GB" dirty="0"/>
          </a:p>
          <a:p>
            <a:endParaRPr lang="en-GB" dirty="0"/>
          </a:p>
          <a:p>
            <a:r>
              <a:rPr lang="en-GB" dirty="0"/>
              <a:t>y ~ a(x) + b -&gt; </a:t>
            </a:r>
          </a:p>
          <a:p>
            <a:pPr lvl="1"/>
            <a:r>
              <a:rPr lang="en-GB" dirty="0"/>
              <a:t>a is the intercept</a:t>
            </a:r>
          </a:p>
          <a:p>
            <a:pPr lvl="1"/>
            <a:r>
              <a:rPr lang="en-GB" dirty="0"/>
              <a:t>b is the slope of the line</a:t>
            </a:r>
          </a:p>
        </p:txBody>
      </p:sp>
      <p:sp>
        <p:nvSpPr>
          <p:cNvPr id="2" name="Title 1">
            <a:extLst>
              <a:ext uri="{FF2B5EF4-FFF2-40B4-BE49-F238E27FC236}">
                <a16:creationId xmlns:a16="http://schemas.microsoft.com/office/drawing/2014/main" id="{2CCDC389-C3D1-08F8-9154-C092AA22AFB4}"/>
              </a:ext>
            </a:extLst>
          </p:cNvPr>
          <p:cNvSpPr>
            <a:spLocks noGrp="1"/>
          </p:cNvSpPr>
          <p:nvPr>
            <p:ph type="title"/>
          </p:nvPr>
        </p:nvSpPr>
        <p:spPr/>
        <p:txBody>
          <a:bodyPr/>
          <a:lstStyle/>
          <a:p>
            <a:r>
              <a:rPr lang="en-GB" dirty="0"/>
              <a:t>Example Model: Mutated Centipedes</a:t>
            </a:r>
          </a:p>
        </p:txBody>
      </p:sp>
      <p:pic>
        <p:nvPicPr>
          <p:cNvPr id="5" name="Picture 4">
            <a:extLst>
              <a:ext uri="{FF2B5EF4-FFF2-40B4-BE49-F238E27FC236}">
                <a16:creationId xmlns:a16="http://schemas.microsoft.com/office/drawing/2014/main" id="{669C8E4E-53A0-9B94-EAF7-D27C1557FCB0}"/>
              </a:ext>
            </a:extLst>
          </p:cNvPr>
          <p:cNvPicPr>
            <a:picLocks noChangeAspect="1"/>
          </p:cNvPicPr>
          <p:nvPr/>
        </p:nvPicPr>
        <p:blipFill>
          <a:blip r:embed="rId3"/>
          <a:stretch>
            <a:fillRect/>
          </a:stretch>
        </p:blipFill>
        <p:spPr>
          <a:xfrm>
            <a:off x="5821018" y="2348018"/>
            <a:ext cx="4649520" cy="3295862"/>
          </a:xfrm>
          <a:prstGeom prst="rect">
            <a:avLst/>
          </a:prstGeom>
        </p:spPr>
      </p:pic>
      <p:grpSp>
        <p:nvGrpSpPr>
          <p:cNvPr id="9" name="Group 8">
            <a:extLst>
              <a:ext uri="{FF2B5EF4-FFF2-40B4-BE49-F238E27FC236}">
                <a16:creationId xmlns:a16="http://schemas.microsoft.com/office/drawing/2014/main" id="{10C9FBAE-A946-73B8-044E-549D8B46D85F}"/>
              </a:ext>
            </a:extLst>
          </p:cNvPr>
          <p:cNvGrpSpPr/>
          <p:nvPr/>
        </p:nvGrpSpPr>
        <p:grpSpPr>
          <a:xfrm>
            <a:off x="2802208" y="2613660"/>
            <a:ext cx="7568612" cy="3747242"/>
            <a:chOff x="2802208" y="2613660"/>
            <a:chExt cx="7568612" cy="3747242"/>
          </a:xfrm>
        </p:grpSpPr>
        <p:cxnSp>
          <p:nvCxnSpPr>
            <p:cNvPr id="7" name="Straight Connector 6">
              <a:extLst>
                <a:ext uri="{FF2B5EF4-FFF2-40B4-BE49-F238E27FC236}">
                  <a16:creationId xmlns:a16="http://schemas.microsoft.com/office/drawing/2014/main" id="{77293992-CE11-F6BC-6E2E-67724DE6BEAB}"/>
                </a:ext>
              </a:extLst>
            </p:cNvPr>
            <p:cNvCxnSpPr>
              <a:cxnSpLocks/>
            </p:cNvCxnSpPr>
            <p:nvPr/>
          </p:nvCxnSpPr>
          <p:spPr>
            <a:xfrm flipV="1">
              <a:off x="6339840" y="2613660"/>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3AC88B7-4A54-074F-A066-4896CE2F8CE0}"/>
                </a:ext>
              </a:extLst>
            </p:cNvPr>
            <p:cNvCxnSpPr>
              <a:cxnSpLocks/>
            </p:cNvCxnSpPr>
            <p:nvPr/>
          </p:nvCxnSpPr>
          <p:spPr>
            <a:xfrm flipV="1">
              <a:off x="9974580" y="2804160"/>
              <a:ext cx="0" cy="134874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6F2F19-85B0-4064-451E-EF97376EC407}"/>
                </a:ext>
              </a:extLst>
            </p:cNvPr>
            <p:cNvCxnSpPr>
              <a:cxnSpLocks/>
            </p:cNvCxnSpPr>
            <p:nvPr/>
          </p:nvCxnSpPr>
          <p:spPr>
            <a:xfrm flipH="1">
              <a:off x="7170420" y="4152900"/>
              <a:ext cx="2804160" cy="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3C7EB9F-6934-11FF-6403-4670AC10D8B9}"/>
                </a:ext>
              </a:extLst>
            </p:cNvPr>
            <p:cNvSpPr/>
            <p:nvPr/>
          </p:nvSpPr>
          <p:spPr>
            <a:xfrm flipH="1" flipV="1">
              <a:off x="6233160" y="4411980"/>
              <a:ext cx="213359" cy="213360"/>
            </a:xfrm>
            <a:prstGeom prst="ellipse">
              <a:avLst/>
            </a:prstGeom>
            <a:noFill/>
            <a:ln w="19050">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9BCF3DC1-23F5-8088-2B4F-1FB5A6A67225}"/>
                </a:ext>
              </a:extLst>
            </p:cNvPr>
            <p:cNvCxnSpPr>
              <a:cxnSpLocks/>
            </p:cNvCxnSpPr>
            <p:nvPr/>
          </p:nvCxnSpPr>
          <p:spPr>
            <a:xfrm flipV="1">
              <a:off x="3543704" y="4518660"/>
              <a:ext cx="2796135" cy="377967"/>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5F778E3-D253-C4FF-C9E9-5A0895A47FAA}"/>
                </a:ext>
              </a:extLst>
            </p:cNvPr>
            <p:cNvCxnSpPr>
              <a:cxnSpLocks/>
            </p:cNvCxnSpPr>
            <p:nvPr/>
          </p:nvCxnSpPr>
          <p:spPr>
            <a:xfrm flipV="1">
              <a:off x="4113588" y="4234938"/>
              <a:ext cx="5091372" cy="1069997"/>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439D416F-3779-B7B5-2464-68C974B44137}"/>
                </a:ext>
              </a:extLst>
            </p:cNvPr>
            <p:cNvPicPr>
              <a:picLocks noChangeAspect="1"/>
            </p:cNvPicPr>
            <p:nvPr/>
          </p:nvPicPr>
          <p:blipFill>
            <a:blip r:embed="rId4"/>
            <a:stretch>
              <a:fillRect/>
            </a:stretch>
          </p:blipFill>
          <p:spPr>
            <a:xfrm>
              <a:off x="2802208" y="4272866"/>
              <a:ext cx="1457528" cy="352474"/>
            </a:xfrm>
            <a:prstGeom prst="rect">
              <a:avLst/>
            </a:prstGeom>
          </p:spPr>
        </p:pic>
        <p:pic>
          <p:nvPicPr>
            <p:cNvPr id="12" name="Picture 11">
              <a:extLst>
                <a:ext uri="{FF2B5EF4-FFF2-40B4-BE49-F238E27FC236}">
                  <a16:creationId xmlns:a16="http://schemas.microsoft.com/office/drawing/2014/main" id="{3046417B-1334-FECC-8737-60592262F8AE}"/>
                </a:ext>
              </a:extLst>
            </p:cNvPr>
            <p:cNvPicPr>
              <a:picLocks noChangeAspect="1"/>
            </p:cNvPicPr>
            <p:nvPr/>
          </p:nvPicPr>
          <p:blipFill>
            <a:blip r:embed="rId5"/>
            <a:stretch>
              <a:fillRect/>
            </a:stretch>
          </p:blipFill>
          <p:spPr>
            <a:xfrm>
              <a:off x="6680402" y="5813187"/>
              <a:ext cx="2930753" cy="547715"/>
            </a:xfrm>
            <a:prstGeom prst="rect">
              <a:avLst/>
            </a:prstGeom>
          </p:spPr>
        </p:pic>
      </p:grpSp>
    </p:spTree>
    <p:extLst>
      <p:ext uri="{BB962C8B-B14F-4D97-AF65-F5344CB8AC3E}">
        <p14:creationId xmlns:p14="http://schemas.microsoft.com/office/powerpoint/2010/main" val="411842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6068B-7B83-344F-9EC7-DF12B1D5AF3D}"/>
              </a:ext>
            </a:extLst>
          </p:cNvPr>
          <p:cNvSpPr>
            <a:spLocks noGrp="1"/>
          </p:cNvSpPr>
          <p:nvPr>
            <p:ph type="title"/>
          </p:nvPr>
        </p:nvSpPr>
        <p:spPr/>
        <p:txBody>
          <a:bodyPr/>
          <a:lstStyle/>
          <a:p>
            <a:r>
              <a:rPr lang="en-US" dirty="0"/>
              <a:t>Part 1: Conclusion</a:t>
            </a:r>
            <a:endParaRPr lang="en-GB" dirty="0"/>
          </a:p>
        </p:txBody>
      </p:sp>
      <p:sp>
        <p:nvSpPr>
          <p:cNvPr id="3" name="Content Placeholder 2">
            <a:extLst>
              <a:ext uri="{FF2B5EF4-FFF2-40B4-BE49-F238E27FC236}">
                <a16:creationId xmlns:a16="http://schemas.microsoft.com/office/drawing/2014/main" id="{6D406E76-850E-D17D-4D29-573515E9973B}"/>
              </a:ext>
            </a:extLst>
          </p:cNvPr>
          <p:cNvSpPr>
            <a:spLocks noGrp="1"/>
          </p:cNvSpPr>
          <p:nvPr>
            <p:ph idx="1"/>
          </p:nvPr>
        </p:nvSpPr>
        <p:spPr>
          <a:xfrm>
            <a:off x="913795" y="2355179"/>
            <a:ext cx="6655405" cy="4134522"/>
          </a:xfrm>
        </p:spPr>
        <p:txBody>
          <a:bodyPr/>
          <a:lstStyle/>
          <a:p>
            <a:r>
              <a:rPr lang="en-US" dirty="0"/>
              <a:t>We are going to make a linear regression. </a:t>
            </a:r>
          </a:p>
          <a:p>
            <a:pPr lvl="1"/>
            <a:r>
              <a:rPr lang="en-US" dirty="0"/>
              <a:t>We assume the equations linking x (predictor) and y (response) is a linear equation</a:t>
            </a:r>
          </a:p>
          <a:p>
            <a:pPr lvl="1"/>
            <a:r>
              <a:rPr lang="en-US" dirty="0"/>
              <a:t>We have two parameters: alpha (intercept) and beta (slope)</a:t>
            </a:r>
          </a:p>
          <a:p>
            <a:r>
              <a:rPr lang="en-US" dirty="0"/>
              <a:t>Using an explicit Bayesian approach for this is a little like hitting a moth with a sledgehammer, but simple examples are a good way to learn!</a:t>
            </a:r>
            <a:endParaRPr lang="en-GB" dirty="0"/>
          </a:p>
        </p:txBody>
      </p:sp>
      <p:pic>
        <p:nvPicPr>
          <p:cNvPr id="5" name="Picture 4">
            <a:extLst>
              <a:ext uri="{FF2B5EF4-FFF2-40B4-BE49-F238E27FC236}">
                <a16:creationId xmlns:a16="http://schemas.microsoft.com/office/drawing/2014/main" id="{0095F1EF-DF7B-0FE7-B374-EFAAE780E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486" y="1764965"/>
            <a:ext cx="3761164" cy="3886536"/>
          </a:xfrm>
          <a:prstGeom prst="rect">
            <a:avLst/>
          </a:prstGeom>
        </p:spPr>
      </p:pic>
      <p:sp>
        <p:nvSpPr>
          <p:cNvPr id="6" name="TextBox 5">
            <a:extLst>
              <a:ext uri="{FF2B5EF4-FFF2-40B4-BE49-F238E27FC236}">
                <a16:creationId xmlns:a16="http://schemas.microsoft.com/office/drawing/2014/main" id="{DDD37141-9145-17FF-7362-B18B1A6BBE62}"/>
              </a:ext>
            </a:extLst>
          </p:cNvPr>
          <p:cNvSpPr txBox="1"/>
          <p:nvPr/>
        </p:nvSpPr>
        <p:spPr>
          <a:xfrm>
            <a:off x="9797068" y="5651501"/>
            <a:ext cx="2622550" cy="246221"/>
          </a:xfrm>
          <a:prstGeom prst="rect">
            <a:avLst/>
          </a:prstGeom>
          <a:noFill/>
        </p:spPr>
        <p:txBody>
          <a:bodyPr wrap="square" rtlCol="0">
            <a:spAutoFit/>
          </a:bodyPr>
          <a:lstStyle/>
          <a:p>
            <a:r>
              <a:rPr lang="en-US" sz="1000" dirty="0"/>
              <a:t>Source: https://dziganto.github.io </a:t>
            </a:r>
            <a:endParaRPr lang="en-GB" sz="1000" dirty="0"/>
          </a:p>
        </p:txBody>
      </p:sp>
    </p:spTree>
    <p:extLst>
      <p:ext uri="{BB962C8B-B14F-4D97-AF65-F5344CB8AC3E}">
        <p14:creationId xmlns:p14="http://schemas.microsoft.com/office/powerpoint/2010/main" val="365564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A566E-F369-0D33-BB7F-65429F3A3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E7AF0-4242-D19B-BEA2-B4F5C40CF830}"/>
              </a:ext>
            </a:extLst>
          </p:cNvPr>
          <p:cNvSpPr>
            <a:spLocks noGrp="1"/>
          </p:cNvSpPr>
          <p:nvPr>
            <p:ph type="title"/>
          </p:nvPr>
        </p:nvSpPr>
        <p:spPr>
          <a:xfrm>
            <a:off x="-613132" y="991342"/>
            <a:ext cx="5978072" cy="970450"/>
          </a:xfrm>
        </p:spPr>
        <p:txBody>
          <a:bodyPr>
            <a:normAutofit/>
          </a:bodyPr>
          <a:lstStyle/>
          <a:p>
            <a:pPr>
              <a:lnSpc>
                <a:spcPct val="90000"/>
              </a:lnSpc>
            </a:pPr>
            <a:r>
              <a:rPr lang="en-GB" sz="3200" dirty="0"/>
              <a:t>Part 2: Priors</a:t>
            </a:r>
            <a:endParaRPr lang="en-GB" sz="3100" dirty="0"/>
          </a:p>
        </p:txBody>
      </p:sp>
      <p:sp>
        <p:nvSpPr>
          <p:cNvPr id="6" name="TextBox 5">
            <a:extLst>
              <a:ext uri="{FF2B5EF4-FFF2-40B4-BE49-F238E27FC236}">
                <a16:creationId xmlns:a16="http://schemas.microsoft.com/office/drawing/2014/main" id="{0EC40395-9EA7-812D-B122-B186491696E7}"/>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
        <p:nvSpPr>
          <p:cNvPr id="8" name="TextBox 7">
            <a:extLst>
              <a:ext uri="{FF2B5EF4-FFF2-40B4-BE49-F238E27FC236}">
                <a16:creationId xmlns:a16="http://schemas.microsoft.com/office/drawing/2014/main" id="{E8E56D3A-2DAF-B668-452E-D22E37A4060B}"/>
              </a:ext>
            </a:extLst>
          </p:cNvPr>
          <p:cNvSpPr txBox="1"/>
          <p:nvPr/>
        </p:nvSpPr>
        <p:spPr>
          <a:xfrm>
            <a:off x="913795" y="3270325"/>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9" name="TextBox 8">
            <a:extLst>
              <a:ext uri="{FF2B5EF4-FFF2-40B4-BE49-F238E27FC236}">
                <a16:creationId xmlns:a16="http://schemas.microsoft.com/office/drawing/2014/main" id="{7C67BA3A-C5AB-4FB4-46CF-79F311E08A08}"/>
              </a:ext>
            </a:extLst>
          </p:cNvPr>
          <p:cNvSpPr txBox="1"/>
          <p:nvPr/>
        </p:nvSpPr>
        <p:spPr>
          <a:xfrm>
            <a:off x="913795" y="4243809"/>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11" name="TextBox 10">
            <a:extLst>
              <a:ext uri="{FF2B5EF4-FFF2-40B4-BE49-F238E27FC236}">
                <a16:creationId xmlns:a16="http://schemas.microsoft.com/office/drawing/2014/main" id="{8B3BCA9A-E2AD-85F6-5578-76805579B159}"/>
              </a:ext>
            </a:extLst>
          </p:cNvPr>
          <p:cNvSpPr txBox="1"/>
          <p:nvPr/>
        </p:nvSpPr>
        <p:spPr>
          <a:xfrm>
            <a:off x="913795" y="5196767"/>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12" name="TextBox 11">
            <a:extLst>
              <a:ext uri="{FF2B5EF4-FFF2-40B4-BE49-F238E27FC236}">
                <a16:creationId xmlns:a16="http://schemas.microsoft.com/office/drawing/2014/main" id="{EC9919AF-961A-33A1-C69B-99C15AE4513A}"/>
              </a:ext>
            </a:extLst>
          </p:cNvPr>
          <p:cNvSpPr txBox="1"/>
          <p:nvPr/>
        </p:nvSpPr>
        <p:spPr>
          <a:xfrm>
            <a:off x="4626976" y="4243809"/>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13" name="TextBox 12">
            <a:extLst>
              <a:ext uri="{FF2B5EF4-FFF2-40B4-BE49-F238E27FC236}">
                <a16:creationId xmlns:a16="http://schemas.microsoft.com/office/drawing/2014/main" id="{0D3955B2-8A4C-3845-F14F-42EA7931875A}"/>
              </a:ext>
            </a:extLst>
          </p:cNvPr>
          <p:cNvSpPr txBox="1"/>
          <p:nvPr/>
        </p:nvSpPr>
        <p:spPr>
          <a:xfrm>
            <a:off x="8993998" y="4847592"/>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14" name="TextBox 13">
            <a:extLst>
              <a:ext uri="{FF2B5EF4-FFF2-40B4-BE49-F238E27FC236}">
                <a16:creationId xmlns:a16="http://schemas.microsoft.com/office/drawing/2014/main" id="{C399E377-7A29-2543-6DE8-D425813D39EA}"/>
              </a:ext>
            </a:extLst>
          </p:cNvPr>
          <p:cNvSpPr txBox="1"/>
          <p:nvPr/>
        </p:nvSpPr>
        <p:spPr>
          <a:xfrm>
            <a:off x="8993998" y="3848117"/>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5" name="Straight Arrow Connector 14">
            <a:extLst>
              <a:ext uri="{FF2B5EF4-FFF2-40B4-BE49-F238E27FC236}">
                <a16:creationId xmlns:a16="http://schemas.microsoft.com/office/drawing/2014/main" id="{4C248DE8-33CB-BFD7-AA95-E1331942F8D5}"/>
              </a:ext>
            </a:extLst>
          </p:cNvPr>
          <p:cNvCxnSpPr>
            <a:cxnSpLocks/>
            <a:stCxn id="11" idx="3"/>
          </p:cNvCxnSpPr>
          <p:nvPr/>
        </p:nvCxnSpPr>
        <p:spPr>
          <a:xfrm flipV="1">
            <a:off x="2969111" y="4580874"/>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AC5D6-8C91-8712-F5A8-8E9BECEEABEC}"/>
              </a:ext>
            </a:extLst>
          </p:cNvPr>
          <p:cNvCxnSpPr>
            <a:cxnSpLocks/>
            <a:stCxn id="8" idx="3"/>
          </p:cNvCxnSpPr>
          <p:nvPr/>
        </p:nvCxnSpPr>
        <p:spPr>
          <a:xfrm>
            <a:off x="2969111" y="3454991"/>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D4CEB4-5C02-321B-8BDC-9CC44696284E}"/>
              </a:ext>
            </a:extLst>
          </p:cNvPr>
          <p:cNvCxnSpPr>
            <a:cxnSpLocks/>
            <a:stCxn id="9" idx="3"/>
            <a:endCxn id="12" idx="1"/>
          </p:cNvCxnSpPr>
          <p:nvPr/>
        </p:nvCxnSpPr>
        <p:spPr>
          <a:xfrm>
            <a:off x="2969111"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C546027-576E-F0E6-17A6-1D958F74AFE5}"/>
              </a:ext>
            </a:extLst>
          </p:cNvPr>
          <p:cNvCxnSpPr>
            <a:cxnSpLocks/>
            <a:stCxn id="12" idx="3"/>
            <a:endCxn id="13" idx="1"/>
          </p:cNvCxnSpPr>
          <p:nvPr/>
        </p:nvCxnSpPr>
        <p:spPr>
          <a:xfrm>
            <a:off x="6682292" y="4428475"/>
            <a:ext cx="2311706" cy="603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A0DEF0-073F-FF96-36FC-C829CD33F1D0}"/>
              </a:ext>
            </a:extLst>
          </p:cNvPr>
          <p:cNvCxnSpPr>
            <a:cxnSpLocks/>
            <a:stCxn id="12" idx="3"/>
          </p:cNvCxnSpPr>
          <p:nvPr/>
        </p:nvCxnSpPr>
        <p:spPr>
          <a:xfrm flipV="1">
            <a:off x="6682292" y="4076700"/>
            <a:ext cx="2156908" cy="3517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800B66D-97F0-5264-7BED-05F99AA14085}"/>
              </a:ext>
            </a:extLst>
          </p:cNvPr>
          <p:cNvSpPr/>
          <p:nvPr/>
        </p:nvSpPr>
        <p:spPr>
          <a:xfrm>
            <a:off x="377361" y="4909346"/>
            <a:ext cx="2937163" cy="97044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Content Placeholder 8" descr="A comic strip of a cartoon&#10;&#10;AI-generated content may be incorrect.">
            <a:extLst>
              <a:ext uri="{FF2B5EF4-FFF2-40B4-BE49-F238E27FC236}">
                <a16:creationId xmlns:a16="http://schemas.microsoft.com/office/drawing/2014/main" id="{48C95445-F9C0-8AF4-F57D-288350492F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3625" y="684618"/>
            <a:ext cx="3965581" cy="2788299"/>
          </a:xfrm>
        </p:spPr>
      </p:pic>
      <p:pic>
        <p:nvPicPr>
          <p:cNvPr id="4" name="Picture 3">
            <a:extLst>
              <a:ext uri="{FF2B5EF4-FFF2-40B4-BE49-F238E27FC236}">
                <a16:creationId xmlns:a16="http://schemas.microsoft.com/office/drawing/2014/main" id="{A2E0284C-7DE6-26CC-AD01-1AE4414BD8F2}"/>
              </a:ext>
            </a:extLst>
          </p:cNvPr>
          <p:cNvPicPr>
            <a:picLocks noChangeAspect="1"/>
          </p:cNvPicPr>
          <p:nvPr/>
        </p:nvPicPr>
        <p:blipFill>
          <a:blip r:embed="rId4"/>
          <a:stretch>
            <a:fillRect/>
          </a:stretch>
        </p:blipFill>
        <p:spPr>
          <a:xfrm>
            <a:off x="8856289" y="19125"/>
            <a:ext cx="3335711" cy="683918"/>
          </a:xfrm>
          <a:prstGeom prst="rect">
            <a:avLst/>
          </a:prstGeom>
        </p:spPr>
      </p:pic>
    </p:spTree>
    <p:extLst>
      <p:ext uri="{BB962C8B-B14F-4D97-AF65-F5344CB8AC3E}">
        <p14:creationId xmlns:p14="http://schemas.microsoft.com/office/powerpoint/2010/main" val="84008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58383-23C0-E7D1-1505-932BC89E8BB6}"/>
              </a:ext>
            </a:extLst>
          </p:cNvPr>
          <p:cNvSpPr>
            <a:spLocks noGrp="1"/>
          </p:cNvSpPr>
          <p:nvPr>
            <p:ph type="title"/>
          </p:nvPr>
        </p:nvSpPr>
        <p:spPr/>
        <p:txBody>
          <a:bodyPr/>
          <a:lstStyle/>
          <a:p>
            <a:r>
              <a:rPr lang="en-GB" dirty="0"/>
              <a:t>What is a prior?</a:t>
            </a:r>
          </a:p>
        </p:txBody>
      </p:sp>
      <p:sp>
        <p:nvSpPr>
          <p:cNvPr id="3" name="Content Placeholder 2">
            <a:extLst>
              <a:ext uri="{FF2B5EF4-FFF2-40B4-BE49-F238E27FC236}">
                <a16:creationId xmlns:a16="http://schemas.microsoft.com/office/drawing/2014/main" id="{40DFA49F-C95A-2847-125B-C3D586056518}"/>
              </a:ext>
            </a:extLst>
          </p:cNvPr>
          <p:cNvSpPr>
            <a:spLocks noGrp="1"/>
          </p:cNvSpPr>
          <p:nvPr>
            <p:ph idx="1"/>
          </p:nvPr>
        </p:nvSpPr>
        <p:spPr>
          <a:xfrm>
            <a:off x="913795" y="2413000"/>
            <a:ext cx="7112605" cy="3378200"/>
          </a:xfrm>
        </p:spPr>
        <p:txBody>
          <a:bodyPr>
            <a:normAutofit/>
          </a:bodyPr>
          <a:lstStyle/>
          <a:p>
            <a:r>
              <a:rPr lang="en-US" dirty="0"/>
              <a:t>Relevant information we should incorporate about this system. It is our prior expectation.</a:t>
            </a:r>
          </a:p>
          <a:p>
            <a:r>
              <a:rPr lang="en-US" dirty="0"/>
              <a:t>If this is not a new study system, there may be information about what you expect to see </a:t>
            </a:r>
          </a:p>
          <a:p>
            <a:pPr lvl="1"/>
            <a:r>
              <a:rPr lang="en-US" dirty="0"/>
              <a:t>For example, mortality rate in a wildlife population can be estimated from previous work</a:t>
            </a:r>
          </a:p>
          <a:p>
            <a:r>
              <a:rPr lang="en-US" dirty="0"/>
              <a:t>Priors provide the model information to use, and inform it what are the expected results and estimates for our parameter.</a:t>
            </a:r>
          </a:p>
          <a:p>
            <a:pPr marL="36900" indent="0">
              <a:buNone/>
            </a:pPr>
            <a:endParaRPr lang="en-US" dirty="0"/>
          </a:p>
          <a:p>
            <a:endParaRPr lang="en-US" dirty="0"/>
          </a:p>
        </p:txBody>
      </p:sp>
      <p:pic>
        <p:nvPicPr>
          <p:cNvPr id="5" name="Picture 4">
            <a:extLst>
              <a:ext uri="{FF2B5EF4-FFF2-40B4-BE49-F238E27FC236}">
                <a16:creationId xmlns:a16="http://schemas.microsoft.com/office/drawing/2014/main" id="{D4CD5750-D01D-D717-2679-C153F24B5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3143" y="1580050"/>
            <a:ext cx="3085714" cy="4365714"/>
          </a:xfrm>
          <a:prstGeom prst="rect">
            <a:avLst/>
          </a:prstGeom>
        </p:spPr>
      </p:pic>
      <p:sp>
        <p:nvSpPr>
          <p:cNvPr id="6" name="TextBox 5">
            <a:extLst>
              <a:ext uri="{FF2B5EF4-FFF2-40B4-BE49-F238E27FC236}">
                <a16:creationId xmlns:a16="http://schemas.microsoft.com/office/drawing/2014/main" id="{C59A74CD-9176-42F2-5A4B-B987B2C8B781}"/>
              </a:ext>
            </a:extLst>
          </p:cNvPr>
          <p:cNvSpPr txBox="1"/>
          <p:nvPr/>
        </p:nvSpPr>
        <p:spPr>
          <a:xfrm>
            <a:off x="9569450" y="6002179"/>
            <a:ext cx="2622550" cy="246221"/>
          </a:xfrm>
          <a:prstGeom prst="rect">
            <a:avLst/>
          </a:prstGeom>
          <a:noFill/>
        </p:spPr>
        <p:txBody>
          <a:bodyPr wrap="square" rtlCol="0">
            <a:spAutoFit/>
          </a:bodyPr>
          <a:lstStyle/>
          <a:p>
            <a:r>
              <a:rPr lang="en-US" sz="1000" dirty="0"/>
              <a:t>Source: https://xkcd.com/2545/</a:t>
            </a:r>
            <a:endParaRPr lang="en-GB" sz="1000" dirty="0"/>
          </a:p>
        </p:txBody>
      </p:sp>
    </p:spTree>
    <p:extLst>
      <p:ext uri="{BB962C8B-B14F-4D97-AF65-F5344CB8AC3E}">
        <p14:creationId xmlns:p14="http://schemas.microsoft.com/office/powerpoint/2010/main" val="348521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2A8EE-F7AD-4FC6-B296-53A6DB97449D}"/>
              </a:ext>
            </a:extLst>
          </p:cNvPr>
          <p:cNvSpPr>
            <a:spLocks noGrp="1"/>
          </p:cNvSpPr>
          <p:nvPr>
            <p:ph sz="half" idx="1"/>
          </p:nvPr>
        </p:nvSpPr>
        <p:spPr>
          <a:xfrm>
            <a:off x="950382" y="1304818"/>
            <a:ext cx="10525852" cy="2147933"/>
          </a:xfrm>
        </p:spPr>
        <p:txBody>
          <a:bodyPr vert="horz" lIns="91440" tIns="45720" rIns="91440" bIns="45720" rtlCol="0" anchor="ctr">
            <a:normAutofit/>
          </a:bodyPr>
          <a:lstStyle/>
          <a:p>
            <a:r>
              <a:rPr lang="en-US" sz="1800" b="1" dirty="0"/>
              <a:t>Henry Häkkinen</a:t>
            </a:r>
          </a:p>
          <a:p>
            <a:pPr lvl="1"/>
            <a:r>
              <a:rPr lang="en-US" dirty="0"/>
              <a:t>Post-Doc studying the effects of  climate change on seabirds and how to plan effective conservation. Latterly branched out into impacts of renewable energy on biodiversity.</a:t>
            </a:r>
          </a:p>
        </p:txBody>
      </p:sp>
      <p:pic>
        <p:nvPicPr>
          <p:cNvPr id="5" name="Picture 4" descr="A bird standing on a rock&#10;&#10;AI-generated content may be incorrect.">
            <a:extLst>
              <a:ext uri="{FF2B5EF4-FFF2-40B4-BE49-F238E27FC236}">
                <a16:creationId xmlns:a16="http://schemas.microsoft.com/office/drawing/2014/main" id="{1460135E-26C4-5BD7-C1DE-0A8B8104B2B0}"/>
              </a:ext>
            </a:extLst>
          </p:cNvPr>
          <p:cNvPicPr>
            <a:picLocks noChangeAspect="1"/>
          </p:cNvPicPr>
          <p:nvPr/>
        </p:nvPicPr>
        <p:blipFill>
          <a:blip r:embed="rId4">
            <a:extLst>
              <a:ext uri="{28A0092B-C50C-407E-A947-70E740481C1C}">
                <a14:useLocalDpi xmlns:a14="http://schemas.microsoft.com/office/drawing/2010/main" val="0"/>
              </a:ext>
            </a:extLst>
          </a:blip>
          <a:srcRect l="281" r="11763" b="-1"/>
          <a:stretch/>
        </p:blipFill>
        <p:spPr>
          <a:xfrm>
            <a:off x="895352" y="3225959"/>
            <a:ext cx="3340921" cy="2677887"/>
          </a:xfrm>
          <a:prstGeom prst="roundRect">
            <a:avLst>
              <a:gd name="adj" fmla="val 0"/>
            </a:avLst>
          </a:prstGeom>
          <a:ln w="38100">
            <a:noFill/>
          </a:ln>
          <a:effectLst>
            <a:innerShdw blurRad="57150" dist="38100" dir="14460000">
              <a:srgbClr val="000000">
                <a:alpha val="70000"/>
              </a:srgbClr>
            </a:innerShdw>
          </a:effectLst>
        </p:spPr>
      </p:pic>
      <p:pic>
        <p:nvPicPr>
          <p:cNvPr id="14" name="Content Placeholder 13" descr="A person sitting on a rock by the ocean&#10;&#10;Description automatically generated with medium confidence">
            <a:extLst>
              <a:ext uri="{FF2B5EF4-FFF2-40B4-BE49-F238E27FC236}">
                <a16:creationId xmlns:a16="http://schemas.microsoft.com/office/drawing/2014/main" id="{786B1E51-78CF-4CA2-940E-D5DE7616420B}"/>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10264" r="-2" b="-2"/>
          <a:stretch/>
        </p:blipFill>
        <p:spPr>
          <a:xfrm>
            <a:off x="4413020" y="3225959"/>
            <a:ext cx="3337560" cy="2677887"/>
          </a:xfrm>
          <a:prstGeom prst="roundRect">
            <a:avLst>
              <a:gd name="adj" fmla="val 0"/>
            </a:avLst>
          </a:prstGeom>
          <a:ln w="38100">
            <a:noFill/>
          </a:ln>
          <a:effectLst>
            <a:innerShdw blurRad="57150" dist="38100" dir="14460000">
              <a:srgbClr val="000000">
                <a:alpha val="70000"/>
              </a:srgbClr>
            </a:innerShdw>
          </a:effectLst>
        </p:spPr>
      </p:pic>
      <p:pic>
        <p:nvPicPr>
          <p:cNvPr id="7" name="Picture 6" descr="A large group of birds on a rock&#10;&#10;AI-generated content may be incorrect.">
            <a:extLst>
              <a:ext uri="{FF2B5EF4-FFF2-40B4-BE49-F238E27FC236}">
                <a16:creationId xmlns:a16="http://schemas.microsoft.com/office/drawing/2014/main" id="{FD0186FE-ADAD-90FE-18AC-FF8E3CAE0927}"/>
              </a:ext>
            </a:extLst>
          </p:cNvPr>
          <p:cNvPicPr>
            <a:picLocks noChangeAspect="1"/>
          </p:cNvPicPr>
          <p:nvPr/>
        </p:nvPicPr>
        <p:blipFill>
          <a:blip r:embed="rId6">
            <a:extLst>
              <a:ext uri="{28A0092B-C50C-407E-A947-70E740481C1C}">
                <a14:useLocalDpi xmlns:a14="http://schemas.microsoft.com/office/drawing/2010/main" val="0"/>
              </a:ext>
            </a:extLst>
          </a:blip>
          <a:srcRect t="945" r="1" b="1"/>
          <a:stretch/>
        </p:blipFill>
        <p:spPr>
          <a:xfrm>
            <a:off x="7927327" y="3225959"/>
            <a:ext cx="3337560" cy="2677887"/>
          </a:xfrm>
          <a:prstGeom prst="roundRect">
            <a:avLst>
              <a:gd name="adj" fmla="val 0"/>
            </a:avLst>
          </a:prstGeom>
          <a:ln w="38100">
            <a:no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B7913410-368A-5909-6CF2-10C4469A951C}"/>
              </a:ext>
            </a:extLst>
          </p:cNvPr>
          <p:cNvSpPr txBox="1">
            <a:spLocks/>
          </p:cNvSpPr>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a:t>
            </a:r>
            <a:endParaRPr lang="en-GB" dirty="0"/>
          </a:p>
        </p:txBody>
      </p:sp>
    </p:spTree>
    <p:extLst>
      <p:ext uri="{BB962C8B-B14F-4D97-AF65-F5344CB8AC3E}">
        <p14:creationId xmlns:p14="http://schemas.microsoft.com/office/powerpoint/2010/main" val="1318542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F7F43-C095-27AC-019D-C7EE499AD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27ABF-0A99-640E-9078-A95ECEDAC70B}"/>
              </a:ext>
            </a:extLst>
          </p:cNvPr>
          <p:cNvSpPr>
            <a:spLocks noGrp="1"/>
          </p:cNvSpPr>
          <p:nvPr>
            <p:ph type="title"/>
          </p:nvPr>
        </p:nvSpPr>
        <p:spPr/>
        <p:txBody>
          <a:bodyPr/>
          <a:lstStyle/>
          <a:p>
            <a:r>
              <a:rPr lang="en-GB" dirty="0"/>
              <a:t>What is a prior?</a:t>
            </a:r>
          </a:p>
        </p:txBody>
      </p:sp>
      <p:sp>
        <p:nvSpPr>
          <p:cNvPr id="3" name="Content Placeholder 2">
            <a:extLst>
              <a:ext uri="{FF2B5EF4-FFF2-40B4-BE49-F238E27FC236}">
                <a16:creationId xmlns:a16="http://schemas.microsoft.com/office/drawing/2014/main" id="{A52A8BF7-442B-A8F0-EFBB-7A15709247E5}"/>
              </a:ext>
            </a:extLst>
          </p:cNvPr>
          <p:cNvSpPr>
            <a:spLocks noGrp="1"/>
          </p:cNvSpPr>
          <p:nvPr>
            <p:ph idx="1"/>
          </p:nvPr>
        </p:nvSpPr>
        <p:spPr>
          <a:xfrm>
            <a:off x="6096001" y="1752601"/>
            <a:ext cx="5171556" cy="4038600"/>
          </a:xfrm>
        </p:spPr>
        <p:txBody>
          <a:bodyPr>
            <a:normAutofit/>
          </a:bodyPr>
          <a:lstStyle/>
          <a:p>
            <a:r>
              <a:rPr lang="en-US" dirty="0"/>
              <a:t>Priors can seem odd at first because they are not objective observations, but subjective decisions. </a:t>
            </a:r>
          </a:p>
          <a:p>
            <a:r>
              <a:rPr lang="en-US" dirty="0"/>
              <a:t>You can make priors flexible so if they are wrong, then your model can adjust and update the priors. </a:t>
            </a:r>
          </a:p>
          <a:p>
            <a:r>
              <a:rPr lang="en-US" dirty="0"/>
              <a:t>Think of priors as a good starting point for your model, not as prescriptive.</a:t>
            </a:r>
          </a:p>
          <a:p>
            <a:r>
              <a:rPr lang="en-US" dirty="0"/>
              <a:t>They are more important when you have a small sample size, as they have a larger influence over the posterior distribution</a:t>
            </a:r>
          </a:p>
        </p:txBody>
      </p:sp>
      <p:pic>
        <p:nvPicPr>
          <p:cNvPr id="4" name="Picture 3">
            <a:extLst>
              <a:ext uri="{FF2B5EF4-FFF2-40B4-BE49-F238E27FC236}">
                <a16:creationId xmlns:a16="http://schemas.microsoft.com/office/drawing/2014/main" id="{B20BB199-77AA-2C5B-ED85-034632FB3A0E}"/>
              </a:ext>
            </a:extLst>
          </p:cNvPr>
          <p:cNvPicPr>
            <a:picLocks noChangeAspect="1"/>
          </p:cNvPicPr>
          <p:nvPr/>
        </p:nvPicPr>
        <p:blipFill>
          <a:blip r:embed="rId2"/>
          <a:stretch>
            <a:fillRect/>
          </a:stretch>
        </p:blipFill>
        <p:spPr>
          <a:xfrm>
            <a:off x="338803" y="2062610"/>
            <a:ext cx="5308814" cy="3469669"/>
          </a:xfrm>
          <a:prstGeom prst="rect">
            <a:avLst/>
          </a:prstGeom>
        </p:spPr>
      </p:pic>
      <p:sp>
        <p:nvSpPr>
          <p:cNvPr id="5" name="TextBox 4">
            <a:extLst>
              <a:ext uri="{FF2B5EF4-FFF2-40B4-BE49-F238E27FC236}">
                <a16:creationId xmlns:a16="http://schemas.microsoft.com/office/drawing/2014/main" id="{8D7B7C29-CFC5-0C4F-6F8F-5AFFCB30D5F5}"/>
              </a:ext>
            </a:extLst>
          </p:cNvPr>
          <p:cNvSpPr txBox="1"/>
          <p:nvPr/>
        </p:nvSpPr>
        <p:spPr>
          <a:xfrm>
            <a:off x="247278" y="5532279"/>
            <a:ext cx="5400339" cy="246221"/>
          </a:xfrm>
          <a:prstGeom prst="rect">
            <a:avLst/>
          </a:prstGeom>
          <a:noFill/>
        </p:spPr>
        <p:txBody>
          <a:bodyPr wrap="square" rtlCol="0">
            <a:spAutoFit/>
          </a:bodyPr>
          <a:lstStyle/>
          <a:p>
            <a:r>
              <a:rPr lang="en-US" sz="1000" dirty="0"/>
              <a:t>Source: https://ourcodingclub.github.io/tutorials/brms/</a:t>
            </a:r>
            <a:endParaRPr lang="en-GB" sz="1000" dirty="0"/>
          </a:p>
        </p:txBody>
      </p:sp>
    </p:spTree>
    <p:extLst>
      <p:ext uri="{BB962C8B-B14F-4D97-AF65-F5344CB8AC3E}">
        <p14:creationId xmlns:p14="http://schemas.microsoft.com/office/powerpoint/2010/main" val="202880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A3802-0F7D-5B5E-83B6-540EC075B21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B16F19D-4F54-C3F2-91F3-EE804F09AC2A}"/>
              </a:ext>
            </a:extLst>
          </p:cNvPr>
          <p:cNvPicPr>
            <a:picLocks noChangeAspect="1"/>
          </p:cNvPicPr>
          <p:nvPr/>
        </p:nvPicPr>
        <p:blipFill>
          <a:blip r:embed="rId2"/>
          <a:stretch>
            <a:fillRect/>
          </a:stretch>
        </p:blipFill>
        <p:spPr>
          <a:xfrm>
            <a:off x="6779737" y="2255073"/>
            <a:ext cx="4649520" cy="3295862"/>
          </a:xfrm>
          <a:prstGeom prst="rect">
            <a:avLst/>
          </a:prstGeom>
        </p:spPr>
      </p:pic>
      <p:sp>
        <p:nvSpPr>
          <p:cNvPr id="2" name="Title 1">
            <a:extLst>
              <a:ext uri="{FF2B5EF4-FFF2-40B4-BE49-F238E27FC236}">
                <a16:creationId xmlns:a16="http://schemas.microsoft.com/office/drawing/2014/main" id="{C1672DC0-1775-614A-DCAD-E7BEDFAF8755}"/>
              </a:ext>
            </a:extLst>
          </p:cNvPr>
          <p:cNvSpPr>
            <a:spLocks noGrp="1"/>
          </p:cNvSpPr>
          <p:nvPr>
            <p:ph type="title"/>
          </p:nvPr>
        </p:nvSpPr>
        <p:spPr/>
        <p:txBody>
          <a:bodyPr/>
          <a:lstStyle/>
          <a:p>
            <a:r>
              <a:rPr lang="en-US" dirty="0"/>
              <a:t>Example Priors: Mutated Centipedes</a:t>
            </a:r>
            <a:endParaRPr lang="en-GB" dirty="0"/>
          </a:p>
        </p:txBody>
      </p:sp>
      <p:sp>
        <p:nvSpPr>
          <p:cNvPr id="3" name="Content Placeholder 2">
            <a:extLst>
              <a:ext uri="{FF2B5EF4-FFF2-40B4-BE49-F238E27FC236}">
                <a16:creationId xmlns:a16="http://schemas.microsoft.com/office/drawing/2014/main" id="{901E049B-0DE9-190B-123C-BB0904B75320}"/>
              </a:ext>
            </a:extLst>
          </p:cNvPr>
          <p:cNvSpPr>
            <a:spLocks noGrp="1"/>
          </p:cNvSpPr>
          <p:nvPr>
            <p:ph idx="1"/>
          </p:nvPr>
        </p:nvSpPr>
        <p:spPr>
          <a:xfrm>
            <a:off x="913795" y="2533096"/>
            <a:ext cx="5517484" cy="3342765"/>
          </a:xfrm>
        </p:spPr>
        <p:txBody>
          <a:bodyPr>
            <a:normAutofit/>
          </a:bodyPr>
          <a:lstStyle/>
          <a:p>
            <a:r>
              <a:rPr lang="en-US" dirty="0"/>
              <a:t>What kind of priors can we discern about our system?</a:t>
            </a:r>
          </a:p>
          <a:p>
            <a:r>
              <a:rPr lang="en-US" dirty="0"/>
              <a:t>We have two parameters, so we need two priors.</a:t>
            </a:r>
          </a:p>
          <a:p>
            <a:r>
              <a:rPr lang="en-US" dirty="0"/>
              <a:t>What would make a suitable “null” prior?</a:t>
            </a:r>
            <a:endParaRPr lang="en-GB" dirty="0"/>
          </a:p>
          <a:p>
            <a:pPr marL="450000" lvl="1" indent="0">
              <a:buNone/>
            </a:pPr>
            <a:endParaRPr lang="en-US" dirty="0"/>
          </a:p>
          <a:p>
            <a:endParaRPr lang="en-GB" dirty="0"/>
          </a:p>
        </p:txBody>
      </p:sp>
      <p:cxnSp>
        <p:nvCxnSpPr>
          <p:cNvPr id="5" name="Straight Connector 4">
            <a:extLst>
              <a:ext uri="{FF2B5EF4-FFF2-40B4-BE49-F238E27FC236}">
                <a16:creationId xmlns:a16="http://schemas.microsoft.com/office/drawing/2014/main" id="{A66400F3-5D1A-3694-CB48-D4DC00DDEF17}"/>
              </a:ext>
            </a:extLst>
          </p:cNvPr>
          <p:cNvCxnSpPr>
            <a:cxnSpLocks/>
          </p:cNvCxnSpPr>
          <p:nvPr/>
        </p:nvCxnSpPr>
        <p:spPr>
          <a:xfrm flipV="1">
            <a:off x="7176635" y="2697031"/>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A8DFC8-6059-71F4-2101-3E945DDDEA79}"/>
              </a:ext>
            </a:extLst>
          </p:cNvPr>
          <p:cNvCxnSpPr>
            <a:cxnSpLocks/>
          </p:cNvCxnSpPr>
          <p:nvPr/>
        </p:nvCxnSpPr>
        <p:spPr>
          <a:xfrm flipV="1">
            <a:off x="7086722" y="3109586"/>
            <a:ext cx="4120893" cy="7959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8BB1E4-0FBC-413D-B486-C74F1749AC28}"/>
              </a:ext>
            </a:extLst>
          </p:cNvPr>
          <p:cNvCxnSpPr>
            <a:cxnSpLocks/>
          </p:cNvCxnSpPr>
          <p:nvPr/>
        </p:nvCxnSpPr>
        <p:spPr>
          <a:xfrm>
            <a:off x="7176635" y="3244748"/>
            <a:ext cx="3944470" cy="1842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B1141A5-34CD-9073-4642-51ADC03B481F}"/>
              </a:ext>
            </a:extLst>
          </p:cNvPr>
          <p:cNvSpPr txBox="1"/>
          <p:nvPr/>
        </p:nvSpPr>
        <p:spPr>
          <a:xfrm>
            <a:off x="10738403" y="4163986"/>
            <a:ext cx="765405" cy="923330"/>
          </a:xfrm>
          <a:prstGeom prst="rect">
            <a:avLst/>
          </a:prstGeom>
          <a:noFill/>
        </p:spPr>
        <p:txBody>
          <a:bodyPr wrap="square" rtlCol="0">
            <a:spAutoFit/>
          </a:bodyPr>
          <a:lstStyle/>
          <a:p>
            <a:r>
              <a:rPr lang="en-GB" sz="5400" dirty="0">
                <a:solidFill>
                  <a:schemeClr val="accent5">
                    <a:lumMod val="75000"/>
                  </a:schemeClr>
                </a:solidFill>
              </a:rPr>
              <a:t>?</a:t>
            </a:r>
          </a:p>
        </p:txBody>
      </p:sp>
      <p:pic>
        <p:nvPicPr>
          <p:cNvPr id="14" name="Picture 13">
            <a:extLst>
              <a:ext uri="{FF2B5EF4-FFF2-40B4-BE49-F238E27FC236}">
                <a16:creationId xmlns:a16="http://schemas.microsoft.com/office/drawing/2014/main" id="{4DCF6EBE-F2B1-8241-1E53-373B0A8925CB}"/>
              </a:ext>
            </a:extLst>
          </p:cNvPr>
          <p:cNvPicPr>
            <a:picLocks noChangeAspect="1"/>
          </p:cNvPicPr>
          <p:nvPr/>
        </p:nvPicPr>
        <p:blipFill>
          <a:blip r:embed="rId3"/>
          <a:stretch>
            <a:fillRect/>
          </a:stretch>
        </p:blipFill>
        <p:spPr>
          <a:xfrm>
            <a:off x="9971729" y="1921196"/>
            <a:ext cx="1457528" cy="352474"/>
          </a:xfrm>
          <a:prstGeom prst="rect">
            <a:avLst/>
          </a:prstGeom>
        </p:spPr>
      </p:pic>
    </p:spTree>
    <p:extLst>
      <p:ext uri="{BB962C8B-B14F-4D97-AF65-F5344CB8AC3E}">
        <p14:creationId xmlns:p14="http://schemas.microsoft.com/office/powerpoint/2010/main" val="310056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A3802-0F7D-5B5E-83B6-540EC075B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672DC0-1775-614A-DCAD-E7BEDFAF8755}"/>
              </a:ext>
            </a:extLst>
          </p:cNvPr>
          <p:cNvSpPr>
            <a:spLocks noGrp="1"/>
          </p:cNvSpPr>
          <p:nvPr>
            <p:ph type="title"/>
          </p:nvPr>
        </p:nvSpPr>
        <p:spPr/>
        <p:txBody>
          <a:bodyPr/>
          <a:lstStyle/>
          <a:p>
            <a:r>
              <a:rPr lang="en-US" dirty="0"/>
              <a:t>Example Priors: Mutated Centipedes</a:t>
            </a:r>
            <a:endParaRPr lang="en-GB" dirty="0"/>
          </a:p>
        </p:txBody>
      </p:sp>
      <p:sp>
        <p:nvSpPr>
          <p:cNvPr id="3" name="Content Placeholder 2">
            <a:extLst>
              <a:ext uri="{FF2B5EF4-FFF2-40B4-BE49-F238E27FC236}">
                <a16:creationId xmlns:a16="http://schemas.microsoft.com/office/drawing/2014/main" id="{901E049B-0DE9-190B-123C-BB0904B75320}"/>
              </a:ext>
            </a:extLst>
          </p:cNvPr>
          <p:cNvSpPr>
            <a:spLocks noGrp="1"/>
          </p:cNvSpPr>
          <p:nvPr>
            <p:ph idx="1"/>
          </p:nvPr>
        </p:nvSpPr>
        <p:spPr>
          <a:xfrm>
            <a:off x="913795" y="1817110"/>
            <a:ext cx="5517484" cy="4058751"/>
          </a:xfrm>
        </p:spPr>
        <p:txBody>
          <a:bodyPr>
            <a:normAutofit/>
          </a:bodyPr>
          <a:lstStyle/>
          <a:p>
            <a:r>
              <a:rPr lang="en-US" dirty="0"/>
              <a:t>We have two parameters, so we need two priors.</a:t>
            </a:r>
          </a:p>
          <a:p>
            <a:r>
              <a:rPr lang="en-US" dirty="0"/>
              <a:t>What is a reasonable expectation for our intercept (alpha)?</a:t>
            </a:r>
          </a:p>
          <a:p>
            <a:pPr lvl="1"/>
            <a:r>
              <a:rPr lang="en-US" dirty="0"/>
              <a:t>It cannot be below 0, otherwise hard to tell. So we should set a positive prior.</a:t>
            </a:r>
          </a:p>
          <a:p>
            <a:pPr lvl="1"/>
            <a:r>
              <a:rPr lang="en-US" dirty="0"/>
              <a:t>Otherwise it could be anywhere between 6-12 (and probably in the middle)</a:t>
            </a:r>
          </a:p>
          <a:p>
            <a:pPr lvl="1"/>
            <a:endParaRPr lang="en-US" dirty="0"/>
          </a:p>
          <a:p>
            <a:endParaRPr lang="en-GB" dirty="0"/>
          </a:p>
        </p:txBody>
      </p:sp>
      <p:pic>
        <p:nvPicPr>
          <p:cNvPr id="7" name="Picture 6">
            <a:extLst>
              <a:ext uri="{FF2B5EF4-FFF2-40B4-BE49-F238E27FC236}">
                <a16:creationId xmlns:a16="http://schemas.microsoft.com/office/drawing/2014/main" id="{4295FF05-6FEA-4790-D216-75DE45DAB527}"/>
              </a:ext>
            </a:extLst>
          </p:cNvPr>
          <p:cNvPicPr>
            <a:picLocks noChangeAspect="1"/>
          </p:cNvPicPr>
          <p:nvPr/>
        </p:nvPicPr>
        <p:blipFill>
          <a:blip r:embed="rId2"/>
          <a:stretch>
            <a:fillRect/>
          </a:stretch>
        </p:blipFill>
        <p:spPr>
          <a:xfrm>
            <a:off x="6779737" y="2255073"/>
            <a:ext cx="4649520" cy="3295862"/>
          </a:xfrm>
          <a:prstGeom prst="rect">
            <a:avLst/>
          </a:prstGeom>
        </p:spPr>
      </p:pic>
      <p:cxnSp>
        <p:nvCxnSpPr>
          <p:cNvPr id="8" name="Straight Connector 7">
            <a:extLst>
              <a:ext uri="{FF2B5EF4-FFF2-40B4-BE49-F238E27FC236}">
                <a16:creationId xmlns:a16="http://schemas.microsoft.com/office/drawing/2014/main" id="{0A2745F7-0FD7-D805-7253-6AB9EA5A778A}"/>
              </a:ext>
            </a:extLst>
          </p:cNvPr>
          <p:cNvCxnSpPr>
            <a:cxnSpLocks/>
          </p:cNvCxnSpPr>
          <p:nvPr/>
        </p:nvCxnSpPr>
        <p:spPr>
          <a:xfrm flipV="1">
            <a:off x="7176635" y="2697031"/>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E2678E8-D5E1-FBC4-1C18-04810EDE76D8}"/>
              </a:ext>
            </a:extLst>
          </p:cNvPr>
          <p:cNvCxnSpPr>
            <a:cxnSpLocks/>
          </p:cNvCxnSpPr>
          <p:nvPr/>
        </p:nvCxnSpPr>
        <p:spPr>
          <a:xfrm flipV="1">
            <a:off x="7086722" y="3109586"/>
            <a:ext cx="4120893" cy="7959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932EE32-3D29-EE1A-44F1-79DF72B98CAF}"/>
              </a:ext>
            </a:extLst>
          </p:cNvPr>
          <p:cNvCxnSpPr>
            <a:cxnSpLocks/>
          </p:cNvCxnSpPr>
          <p:nvPr/>
        </p:nvCxnSpPr>
        <p:spPr>
          <a:xfrm>
            <a:off x="7176635" y="3244748"/>
            <a:ext cx="3944470" cy="1842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ADDB2B-AE42-A037-1086-2414222D8978}"/>
              </a:ext>
            </a:extLst>
          </p:cNvPr>
          <p:cNvSpPr txBox="1"/>
          <p:nvPr/>
        </p:nvSpPr>
        <p:spPr>
          <a:xfrm>
            <a:off x="10738403" y="4163986"/>
            <a:ext cx="765405" cy="923330"/>
          </a:xfrm>
          <a:prstGeom prst="rect">
            <a:avLst/>
          </a:prstGeom>
          <a:noFill/>
        </p:spPr>
        <p:txBody>
          <a:bodyPr wrap="square" rtlCol="0">
            <a:spAutoFit/>
          </a:bodyPr>
          <a:lstStyle/>
          <a:p>
            <a:r>
              <a:rPr lang="en-GB" sz="5400" dirty="0">
                <a:solidFill>
                  <a:schemeClr val="accent5">
                    <a:lumMod val="75000"/>
                  </a:schemeClr>
                </a:solidFill>
              </a:rPr>
              <a:t>?</a:t>
            </a:r>
          </a:p>
        </p:txBody>
      </p:sp>
      <p:pic>
        <p:nvPicPr>
          <p:cNvPr id="15" name="Picture 14">
            <a:extLst>
              <a:ext uri="{FF2B5EF4-FFF2-40B4-BE49-F238E27FC236}">
                <a16:creationId xmlns:a16="http://schemas.microsoft.com/office/drawing/2014/main" id="{B44D34D6-11F1-1BE4-84FC-70F3F108891D}"/>
              </a:ext>
            </a:extLst>
          </p:cNvPr>
          <p:cNvPicPr>
            <a:picLocks noChangeAspect="1"/>
          </p:cNvPicPr>
          <p:nvPr/>
        </p:nvPicPr>
        <p:blipFill>
          <a:blip r:embed="rId3"/>
          <a:stretch>
            <a:fillRect/>
          </a:stretch>
        </p:blipFill>
        <p:spPr>
          <a:xfrm>
            <a:off x="9971729" y="1921196"/>
            <a:ext cx="1457528" cy="352474"/>
          </a:xfrm>
          <a:prstGeom prst="rect">
            <a:avLst/>
          </a:prstGeom>
        </p:spPr>
      </p:pic>
    </p:spTree>
    <p:extLst>
      <p:ext uri="{BB962C8B-B14F-4D97-AF65-F5344CB8AC3E}">
        <p14:creationId xmlns:p14="http://schemas.microsoft.com/office/powerpoint/2010/main" val="113290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1EE91-0474-0C9D-343A-76C620F06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C113B-DC22-0F12-FAF1-7575315FF5EE}"/>
              </a:ext>
            </a:extLst>
          </p:cNvPr>
          <p:cNvSpPr>
            <a:spLocks noGrp="1"/>
          </p:cNvSpPr>
          <p:nvPr>
            <p:ph type="title"/>
          </p:nvPr>
        </p:nvSpPr>
        <p:spPr/>
        <p:txBody>
          <a:bodyPr/>
          <a:lstStyle/>
          <a:p>
            <a:r>
              <a:rPr lang="en-US" dirty="0"/>
              <a:t>Example Priors: Mutated Centipedes</a:t>
            </a:r>
            <a:endParaRPr lang="en-GB" dirty="0"/>
          </a:p>
        </p:txBody>
      </p:sp>
      <p:sp>
        <p:nvSpPr>
          <p:cNvPr id="3" name="Content Placeholder 2">
            <a:extLst>
              <a:ext uri="{FF2B5EF4-FFF2-40B4-BE49-F238E27FC236}">
                <a16:creationId xmlns:a16="http://schemas.microsoft.com/office/drawing/2014/main" id="{052591F6-9813-0908-CC5B-DA762C9FF875}"/>
              </a:ext>
            </a:extLst>
          </p:cNvPr>
          <p:cNvSpPr>
            <a:spLocks noGrp="1"/>
          </p:cNvSpPr>
          <p:nvPr>
            <p:ph idx="1"/>
          </p:nvPr>
        </p:nvSpPr>
        <p:spPr>
          <a:xfrm>
            <a:off x="913795" y="1732449"/>
            <a:ext cx="5265130" cy="4058751"/>
          </a:xfrm>
        </p:spPr>
        <p:txBody>
          <a:bodyPr>
            <a:normAutofit/>
          </a:bodyPr>
          <a:lstStyle/>
          <a:p>
            <a:r>
              <a:rPr lang="en-US" dirty="0"/>
              <a:t>We have two parameters, so we need two priors.</a:t>
            </a:r>
          </a:p>
          <a:p>
            <a:r>
              <a:rPr lang="en-US" dirty="0"/>
              <a:t>What is a reasonable expectation for our slope (beta)?</a:t>
            </a:r>
          </a:p>
          <a:p>
            <a:pPr lvl="1"/>
            <a:r>
              <a:rPr lang="en-US" dirty="0"/>
              <a:t>We have no expectation on positive or negative slope (null hypothesis is slope is 0), but it could be either</a:t>
            </a:r>
          </a:p>
          <a:p>
            <a:pPr lvl="1"/>
            <a:r>
              <a:rPr lang="en-US" dirty="0"/>
              <a:t>So we set a prior with a </a:t>
            </a:r>
            <a:r>
              <a:rPr lang="en-US" dirty="0" err="1"/>
              <a:t>centre</a:t>
            </a:r>
            <a:r>
              <a:rPr lang="en-US" dirty="0"/>
              <a:t> point of 0, but with the flexibility to move to positive or negative.</a:t>
            </a:r>
          </a:p>
          <a:p>
            <a:pPr lvl="1"/>
            <a:r>
              <a:rPr lang="en-US" dirty="0"/>
              <a:t>But how much flexibility?</a:t>
            </a:r>
          </a:p>
        </p:txBody>
      </p:sp>
      <p:pic>
        <p:nvPicPr>
          <p:cNvPr id="10" name="Picture 9">
            <a:extLst>
              <a:ext uri="{FF2B5EF4-FFF2-40B4-BE49-F238E27FC236}">
                <a16:creationId xmlns:a16="http://schemas.microsoft.com/office/drawing/2014/main" id="{DD0361AD-4011-DD17-E9D7-84960822980A}"/>
              </a:ext>
            </a:extLst>
          </p:cNvPr>
          <p:cNvPicPr>
            <a:picLocks noChangeAspect="1"/>
          </p:cNvPicPr>
          <p:nvPr/>
        </p:nvPicPr>
        <p:blipFill>
          <a:blip r:embed="rId2"/>
          <a:stretch>
            <a:fillRect/>
          </a:stretch>
        </p:blipFill>
        <p:spPr>
          <a:xfrm>
            <a:off x="6779737" y="2255073"/>
            <a:ext cx="4649520" cy="3295862"/>
          </a:xfrm>
          <a:prstGeom prst="rect">
            <a:avLst/>
          </a:prstGeom>
        </p:spPr>
      </p:pic>
      <p:cxnSp>
        <p:nvCxnSpPr>
          <p:cNvPr id="11" name="Straight Connector 10">
            <a:extLst>
              <a:ext uri="{FF2B5EF4-FFF2-40B4-BE49-F238E27FC236}">
                <a16:creationId xmlns:a16="http://schemas.microsoft.com/office/drawing/2014/main" id="{6E77D923-5593-0C6D-FBBF-89D9F78B110A}"/>
              </a:ext>
            </a:extLst>
          </p:cNvPr>
          <p:cNvCxnSpPr>
            <a:cxnSpLocks/>
          </p:cNvCxnSpPr>
          <p:nvPr/>
        </p:nvCxnSpPr>
        <p:spPr>
          <a:xfrm flipV="1">
            <a:off x="7176635" y="2697031"/>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1FD2A21-4A85-DBDD-9969-BAEDE58F0108}"/>
              </a:ext>
            </a:extLst>
          </p:cNvPr>
          <p:cNvCxnSpPr>
            <a:cxnSpLocks/>
          </p:cNvCxnSpPr>
          <p:nvPr/>
        </p:nvCxnSpPr>
        <p:spPr>
          <a:xfrm flipV="1">
            <a:off x="7086722" y="3109586"/>
            <a:ext cx="4120893" cy="7959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5698E-02C3-3442-66A8-5DA71F31D254}"/>
              </a:ext>
            </a:extLst>
          </p:cNvPr>
          <p:cNvCxnSpPr>
            <a:cxnSpLocks/>
          </p:cNvCxnSpPr>
          <p:nvPr/>
        </p:nvCxnSpPr>
        <p:spPr>
          <a:xfrm>
            <a:off x="7176635" y="3244748"/>
            <a:ext cx="3944470" cy="1842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4A9882B-FAE1-4897-C66D-DEA7DD7DC955}"/>
              </a:ext>
            </a:extLst>
          </p:cNvPr>
          <p:cNvSpPr txBox="1"/>
          <p:nvPr/>
        </p:nvSpPr>
        <p:spPr>
          <a:xfrm>
            <a:off x="10738403" y="4163986"/>
            <a:ext cx="765405" cy="923330"/>
          </a:xfrm>
          <a:prstGeom prst="rect">
            <a:avLst/>
          </a:prstGeom>
          <a:noFill/>
        </p:spPr>
        <p:txBody>
          <a:bodyPr wrap="square" rtlCol="0">
            <a:spAutoFit/>
          </a:bodyPr>
          <a:lstStyle/>
          <a:p>
            <a:r>
              <a:rPr lang="en-GB" sz="5400" dirty="0">
                <a:solidFill>
                  <a:schemeClr val="accent5">
                    <a:lumMod val="75000"/>
                  </a:schemeClr>
                </a:solidFill>
              </a:rPr>
              <a:t>?</a:t>
            </a:r>
          </a:p>
        </p:txBody>
      </p:sp>
      <p:pic>
        <p:nvPicPr>
          <p:cNvPr id="15" name="Picture 14">
            <a:extLst>
              <a:ext uri="{FF2B5EF4-FFF2-40B4-BE49-F238E27FC236}">
                <a16:creationId xmlns:a16="http://schemas.microsoft.com/office/drawing/2014/main" id="{1963C38C-0629-B40C-20CE-6C1ADD913122}"/>
              </a:ext>
            </a:extLst>
          </p:cNvPr>
          <p:cNvPicPr>
            <a:picLocks noChangeAspect="1"/>
          </p:cNvPicPr>
          <p:nvPr/>
        </p:nvPicPr>
        <p:blipFill>
          <a:blip r:embed="rId3"/>
          <a:stretch>
            <a:fillRect/>
          </a:stretch>
        </p:blipFill>
        <p:spPr>
          <a:xfrm>
            <a:off x="9971729" y="1921196"/>
            <a:ext cx="1457528" cy="352474"/>
          </a:xfrm>
          <a:prstGeom prst="rect">
            <a:avLst/>
          </a:prstGeom>
        </p:spPr>
      </p:pic>
    </p:spTree>
    <p:extLst>
      <p:ext uri="{BB962C8B-B14F-4D97-AF65-F5344CB8AC3E}">
        <p14:creationId xmlns:p14="http://schemas.microsoft.com/office/powerpoint/2010/main" val="155729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8D87F-6AFD-85A3-F423-43A291ED0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FF7D42-5A6F-6D49-4226-7B8F9F624994}"/>
              </a:ext>
            </a:extLst>
          </p:cNvPr>
          <p:cNvSpPr>
            <a:spLocks noGrp="1"/>
          </p:cNvSpPr>
          <p:nvPr>
            <p:ph type="title"/>
          </p:nvPr>
        </p:nvSpPr>
        <p:spPr/>
        <p:txBody>
          <a:bodyPr/>
          <a:lstStyle/>
          <a:p>
            <a:r>
              <a:rPr lang="en-GB" dirty="0"/>
              <a:t>Defining a prior</a:t>
            </a:r>
          </a:p>
        </p:txBody>
      </p:sp>
      <p:pic>
        <p:nvPicPr>
          <p:cNvPr id="9" name="Content Placeholder 8" descr="A graph of distribution of a normal distribution&#10;&#10;AI-generated content may be incorrect.">
            <a:extLst>
              <a:ext uri="{FF2B5EF4-FFF2-40B4-BE49-F238E27FC236}">
                <a16:creationId xmlns:a16="http://schemas.microsoft.com/office/drawing/2014/main" id="{67965EA4-2A2B-51E4-AC98-96E238A301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3988" y="1997299"/>
            <a:ext cx="4742376" cy="3793901"/>
          </a:xfrm>
        </p:spPr>
      </p:pic>
      <p:sp>
        <p:nvSpPr>
          <p:cNvPr id="10" name="Content Placeholder 2">
            <a:extLst>
              <a:ext uri="{FF2B5EF4-FFF2-40B4-BE49-F238E27FC236}">
                <a16:creationId xmlns:a16="http://schemas.microsoft.com/office/drawing/2014/main" id="{F8555DB8-994E-7FEB-5CE0-F0237B8B1B8C}"/>
              </a:ext>
            </a:extLst>
          </p:cNvPr>
          <p:cNvSpPr txBox="1">
            <a:spLocks/>
          </p:cNvSpPr>
          <p:nvPr/>
        </p:nvSpPr>
        <p:spPr>
          <a:xfrm>
            <a:off x="913795" y="1732449"/>
            <a:ext cx="5757861" cy="4058751"/>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linear regressions we often have a null hypothesis that there is no relationship between a predictor and the response variable (i.e. slope is 0).</a:t>
            </a:r>
          </a:p>
          <a:p>
            <a:r>
              <a:rPr lang="en-US" dirty="0"/>
              <a:t>In which case we might assume our </a:t>
            </a:r>
            <a:r>
              <a:rPr lang="en-US" i="1" dirty="0"/>
              <a:t>β</a:t>
            </a:r>
            <a:r>
              <a:rPr lang="en-US" dirty="0"/>
              <a:t> prior is around 0, but might be positive and negative</a:t>
            </a:r>
          </a:p>
          <a:p>
            <a:r>
              <a:rPr lang="en-US" dirty="0"/>
              <a:t>We can restrict this by setting a limit on how positive or negative it can be.</a:t>
            </a:r>
          </a:p>
          <a:p>
            <a:r>
              <a:rPr lang="en-US" dirty="0"/>
              <a:t>A strict limit is referred to as “strongly informative” or “enthusiastic” prior</a:t>
            </a:r>
          </a:p>
          <a:p>
            <a:r>
              <a:rPr lang="en-US" dirty="0"/>
              <a:t>A loose limit with a lot of flexibility is referred to as a “weakly informative” or “skeptical” prior</a:t>
            </a:r>
          </a:p>
        </p:txBody>
      </p:sp>
    </p:spTree>
    <p:extLst>
      <p:ext uri="{BB962C8B-B14F-4D97-AF65-F5344CB8AC3E}">
        <p14:creationId xmlns:p14="http://schemas.microsoft.com/office/powerpoint/2010/main" val="304163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35F6-F978-7192-E93D-3A529B8B2D9C}"/>
              </a:ext>
            </a:extLst>
          </p:cNvPr>
          <p:cNvSpPr>
            <a:spLocks noGrp="1"/>
          </p:cNvSpPr>
          <p:nvPr>
            <p:ph type="title"/>
          </p:nvPr>
        </p:nvSpPr>
        <p:spPr/>
        <p:txBody>
          <a:bodyPr/>
          <a:lstStyle/>
          <a:p>
            <a:r>
              <a:rPr lang="en-GB" dirty="0"/>
              <a:t>Defining a prior</a:t>
            </a:r>
          </a:p>
        </p:txBody>
      </p:sp>
      <p:pic>
        <p:nvPicPr>
          <p:cNvPr id="9" name="Content Placeholder 8" descr="A graph of distribution of a normal distribution&#10;&#10;AI-generated content may be incorrect.">
            <a:extLst>
              <a:ext uri="{FF2B5EF4-FFF2-40B4-BE49-F238E27FC236}">
                <a16:creationId xmlns:a16="http://schemas.microsoft.com/office/drawing/2014/main" id="{925114D4-630B-58E1-5C90-8995494D2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3988" y="1997299"/>
            <a:ext cx="4742376" cy="3793901"/>
          </a:xfrm>
        </p:spPr>
      </p:pic>
      <p:pic>
        <p:nvPicPr>
          <p:cNvPr id="11" name="Picture 10">
            <a:extLst>
              <a:ext uri="{FF2B5EF4-FFF2-40B4-BE49-F238E27FC236}">
                <a16:creationId xmlns:a16="http://schemas.microsoft.com/office/drawing/2014/main" id="{21F572D4-414C-08C3-A313-D37544B029C9}"/>
              </a:ext>
            </a:extLst>
          </p:cNvPr>
          <p:cNvPicPr>
            <a:picLocks noChangeAspect="1"/>
          </p:cNvPicPr>
          <p:nvPr/>
        </p:nvPicPr>
        <p:blipFill>
          <a:blip r:embed="rId3"/>
          <a:stretch>
            <a:fillRect/>
          </a:stretch>
        </p:blipFill>
        <p:spPr>
          <a:xfrm>
            <a:off x="1091957" y="2222866"/>
            <a:ext cx="4998719" cy="3342765"/>
          </a:xfrm>
          <a:prstGeom prst="rect">
            <a:avLst/>
          </a:prstGeom>
        </p:spPr>
      </p:pic>
      <p:cxnSp>
        <p:nvCxnSpPr>
          <p:cNvPr id="13" name="Straight Connector 12">
            <a:extLst>
              <a:ext uri="{FF2B5EF4-FFF2-40B4-BE49-F238E27FC236}">
                <a16:creationId xmlns:a16="http://schemas.microsoft.com/office/drawing/2014/main" id="{FB40E62C-E85E-5FAE-CF32-A533F43C4BFB}"/>
              </a:ext>
            </a:extLst>
          </p:cNvPr>
          <p:cNvCxnSpPr>
            <a:cxnSpLocks/>
          </p:cNvCxnSpPr>
          <p:nvPr/>
        </p:nvCxnSpPr>
        <p:spPr>
          <a:xfrm flipV="1">
            <a:off x="1574800" y="2311400"/>
            <a:ext cx="1841500" cy="1066800"/>
          </a:xfrm>
          <a:prstGeom prst="line">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2A7CEB-F3BB-BC57-E972-CD7DB00E82EA}"/>
              </a:ext>
            </a:extLst>
          </p:cNvPr>
          <p:cNvCxnSpPr>
            <a:cxnSpLocks/>
          </p:cNvCxnSpPr>
          <p:nvPr/>
        </p:nvCxnSpPr>
        <p:spPr>
          <a:xfrm>
            <a:off x="1574800" y="3378200"/>
            <a:ext cx="4381500" cy="0"/>
          </a:xfrm>
          <a:prstGeom prst="line">
            <a:avLst/>
          </a:prstGeom>
          <a:ln w="28575">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464764-4D4D-1ECF-7AC4-56EC7A4D907C}"/>
              </a:ext>
            </a:extLst>
          </p:cNvPr>
          <p:cNvCxnSpPr>
            <a:cxnSpLocks/>
          </p:cNvCxnSpPr>
          <p:nvPr/>
        </p:nvCxnSpPr>
        <p:spPr>
          <a:xfrm>
            <a:off x="1574800" y="3378200"/>
            <a:ext cx="4152900" cy="1479550"/>
          </a:xfrm>
          <a:prstGeom prst="line">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1992F1-DBC1-6571-A28B-3817E5F5BD2C}"/>
              </a:ext>
            </a:extLst>
          </p:cNvPr>
          <p:cNvCxnSpPr>
            <a:cxnSpLocks/>
          </p:cNvCxnSpPr>
          <p:nvPr/>
        </p:nvCxnSpPr>
        <p:spPr>
          <a:xfrm>
            <a:off x="1574800" y="3378200"/>
            <a:ext cx="2787650" cy="1644650"/>
          </a:xfrm>
          <a:prstGeom prst="line">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227091-CF6E-706A-EC89-4E33DDAF915C}"/>
              </a:ext>
            </a:extLst>
          </p:cNvPr>
          <p:cNvCxnSpPr>
            <a:cxnSpLocks/>
          </p:cNvCxnSpPr>
          <p:nvPr/>
        </p:nvCxnSpPr>
        <p:spPr>
          <a:xfrm flipV="1">
            <a:off x="1574800" y="2234467"/>
            <a:ext cx="1244600" cy="1143732"/>
          </a:xfrm>
          <a:prstGeom prst="line">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55FD2FE-8745-0F6A-17D8-1C8E89E32BF1}"/>
              </a:ext>
            </a:extLst>
          </p:cNvPr>
          <p:cNvCxnSpPr>
            <a:cxnSpLocks/>
          </p:cNvCxnSpPr>
          <p:nvPr/>
        </p:nvCxnSpPr>
        <p:spPr>
          <a:xfrm flipV="1">
            <a:off x="1574800" y="2311399"/>
            <a:ext cx="3498850" cy="1066800"/>
          </a:xfrm>
          <a:prstGeom prst="line">
            <a:avLst/>
          </a:prstGeom>
          <a:ln w="28575">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415A6F3-C385-0224-E294-0018C341B7FC}"/>
              </a:ext>
            </a:extLst>
          </p:cNvPr>
          <p:cNvCxnSpPr>
            <a:cxnSpLocks/>
          </p:cNvCxnSpPr>
          <p:nvPr/>
        </p:nvCxnSpPr>
        <p:spPr>
          <a:xfrm flipV="1">
            <a:off x="1574800" y="2735384"/>
            <a:ext cx="4515876" cy="642815"/>
          </a:xfrm>
          <a:prstGeom prst="line">
            <a:avLst/>
          </a:prstGeom>
          <a:ln w="28575">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6B1AEF-31B6-DD2F-9955-B8B729FC284F}"/>
              </a:ext>
            </a:extLst>
          </p:cNvPr>
          <p:cNvCxnSpPr>
            <a:cxnSpLocks/>
            <a:endCxn id="11" idx="3"/>
          </p:cNvCxnSpPr>
          <p:nvPr/>
        </p:nvCxnSpPr>
        <p:spPr>
          <a:xfrm>
            <a:off x="1584325" y="3389800"/>
            <a:ext cx="4506351" cy="504449"/>
          </a:xfrm>
          <a:prstGeom prst="line">
            <a:avLst/>
          </a:prstGeom>
          <a:ln w="28575">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E4423BE-8392-79E2-F9BB-B7173FBBEEB8}"/>
              </a:ext>
            </a:extLst>
          </p:cNvPr>
          <p:cNvCxnSpPr>
            <a:cxnSpLocks/>
          </p:cNvCxnSpPr>
          <p:nvPr/>
        </p:nvCxnSpPr>
        <p:spPr>
          <a:xfrm>
            <a:off x="1574800" y="3389798"/>
            <a:ext cx="4438650" cy="1143735"/>
          </a:xfrm>
          <a:prstGeom prst="line">
            <a:avLst/>
          </a:prstGeom>
          <a:ln w="28575">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518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CDE52-0E87-16CD-DAF9-8120205A8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143A9-33EF-B079-A9DE-93521303110D}"/>
              </a:ext>
            </a:extLst>
          </p:cNvPr>
          <p:cNvSpPr>
            <a:spLocks noGrp="1"/>
          </p:cNvSpPr>
          <p:nvPr>
            <p:ph type="title"/>
          </p:nvPr>
        </p:nvSpPr>
        <p:spPr/>
        <p:txBody>
          <a:bodyPr/>
          <a:lstStyle/>
          <a:p>
            <a:r>
              <a:rPr lang="en-GB" dirty="0"/>
              <a:t>Defining a prior</a:t>
            </a:r>
          </a:p>
        </p:txBody>
      </p:sp>
      <p:pic>
        <p:nvPicPr>
          <p:cNvPr id="9" name="Content Placeholder 8" descr="A graph of distribution of a normal distribution&#10;&#10;AI-generated content may be incorrect.">
            <a:extLst>
              <a:ext uri="{FF2B5EF4-FFF2-40B4-BE49-F238E27FC236}">
                <a16:creationId xmlns:a16="http://schemas.microsoft.com/office/drawing/2014/main" id="{2B5B3922-84AA-4B8B-A3AF-CEBA34CA56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283"/>
          <a:stretch>
            <a:fillRect/>
          </a:stretch>
        </p:blipFill>
        <p:spPr>
          <a:xfrm>
            <a:off x="7142226" y="1997299"/>
            <a:ext cx="4634137" cy="3793901"/>
          </a:xfrm>
        </p:spPr>
      </p:pic>
      <p:sp>
        <p:nvSpPr>
          <p:cNvPr id="10" name="Content Placeholder 2">
            <a:extLst>
              <a:ext uri="{FF2B5EF4-FFF2-40B4-BE49-F238E27FC236}">
                <a16:creationId xmlns:a16="http://schemas.microsoft.com/office/drawing/2014/main" id="{B0050EA8-E349-2DF4-DB18-696A0B9234A8}"/>
              </a:ext>
            </a:extLst>
          </p:cNvPr>
          <p:cNvSpPr txBox="1">
            <a:spLocks/>
          </p:cNvSpPr>
          <p:nvPr/>
        </p:nvSpPr>
        <p:spPr>
          <a:xfrm>
            <a:off x="913795" y="2517289"/>
            <a:ext cx="5757861" cy="327391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In other cases we may expect a parameter to always be positive, but likely to be close to 0 if the null hypothesis is true.</a:t>
            </a:r>
          </a:p>
          <a:p>
            <a:r>
              <a:rPr lang="en-US" dirty="0"/>
              <a:t>And so on! There are many types of different distributions for different applications.</a:t>
            </a:r>
          </a:p>
        </p:txBody>
      </p:sp>
      <p:pic>
        <p:nvPicPr>
          <p:cNvPr id="4" name="Picture 3" descr="A graph of a function&#10;&#10;AI-generated content may be incorrect.">
            <a:extLst>
              <a:ext uri="{FF2B5EF4-FFF2-40B4-BE49-F238E27FC236}">
                <a16:creationId xmlns:a16="http://schemas.microsoft.com/office/drawing/2014/main" id="{75F42E50-2E55-3C71-C642-B3CA2D37E3CA}"/>
              </a:ext>
            </a:extLst>
          </p:cNvPr>
          <p:cNvPicPr>
            <a:picLocks noChangeAspect="1"/>
          </p:cNvPicPr>
          <p:nvPr/>
        </p:nvPicPr>
        <p:blipFill>
          <a:blip r:embed="rId3">
            <a:extLst>
              <a:ext uri="{28A0092B-C50C-407E-A947-70E740481C1C}">
                <a14:useLocalDpi xmlns:a14="http://schemas.microsoft.com/office/drawing/2010/main" val="0"/>
              </a:ext>
            </a:extLst>
          </a:blip>
          <a:srcRect b="7434"/>
          <a:stretch>
            <a:fillRect/>
          </a:stretch>
        </p:blipFill>
        <p:spPr>
          <a:xfrm>
            <a:off x="7142227" y="1732449"/>
            <a:ext cx="4634137" cy="3793901"/>
          </a:xfrm>
          <a:prstGeom prst="rect">
            <a:avLst/>
          </a:prstGeom>
        </p:spPr>
      </p:pic>
    </p:spTree>
    <p:extLst>
      <p:ext uri="{BB962C8B-B14F-4D97-AF65-F5344CB8AC3E}">
        <p14:creationId xmlns:p14="http://schemas.microsoft.com/office/powerpoint/2010/main" val="403322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21FFC-97C4-C757-E688-EFB238BFD7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AA6DB-861B-4CC1-0F86-EDBE2B32B30A}"/>
              </a:ext>
            </a:extLst>
          </p:cNvPr>
          <p:cNvSpPr>
            <a:spLocks noGrp="1"/>
          </p:cNvSpPr>
          <p:nvPr>
            <p:ph type="title"/>
          </p:nvPr>
        </p:nvSpPr>
        <p:spPr/>
        <p:txBody>
          <a:bodyPr/>
          <a:lstStyle/>
          <a:p>
            <a:r>
              <a:rPr lang="en-GB" dirty="0"/>
              <a:t>Uninformative priors</a:t>
            </a:r>
          </a:p>
        </p:txBody>
      </p:sp>
      <p:sp>
        <p:nvSpPr>
          <p:cNvPr id="10" name="Content Placeholder 2">
            <a:extLst>
              <a:ext uri="{FF2B5EF4-FFF2-40B4-BE49-F238E27FC236}">
                <a16:creationId xmlns:a16="http://schemas.microsoft.com/office/drawing/2014/main" id="{94247C45-3892-0480-73D6-7BAB0F35E1C2}"/>
              </a:ext>
            </a:extLst>
          </p:cNvPr>
          <p:cNvSpPr txBox="1">
            <a:spLocks/>
          </p:cNvSpPr>
          <p:nvPr/>
        </p:nvSpPr>
        <p:spPr>
          <a:xfrm>
            <a:off x="913795" y="1732449"/>
            <a:ext cx="575786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If we have no prior information about the system we can set an “uninformative” prior</a:t>
            </a:r>
          </a:p>
          <a:p>
            <a:r>
              <a:rPr lang="en-US" dirty="0"/>
              <a:t>Many people </a:t>
            </a:r>
            <a:r>
              <a:rPr lang="en-US" dirty="0" err="1"/>
              <a:t>favour</a:t>
            </a:r>
            <a:r>
              <a:rPr lang="en-US" dirty="0"/>
              <a:t> this as it appears to be “neutral”, but beware! It can bias results more than an informative prior!</a:t>
            </a:r>
          </a:p>
          <a:p>
            <a:r>
              <a:rPr lang="en-US" dirty="0"/>
              <a:t>It can also cause models to be a lot slower as it has more parameter space to check</a:t>
            </a:r>
          </a:p>
          <a:p>
            <a:r>
              <a:rPr lang="en-US" dirty="0"/>
              <a:t>Common sense will often tell us some results are impossible</a:t>
            </a:r>
          </a:p>
          <a:p>
            <a:pPr lvl="1"/>
            <a:r>
              <a:rPr lang="en-US" dirty="0"/>
              <a:t>E.g. cannot have a negative mortality or growth rate!</a:t>
            </a:r>
          </a:p>
        </p:txBody>
      </p:sp>
      <p:pic>
        <p:nvPicPr>
          <p:cNvPr id="6" name="Content Placeholder 5" descr="A graph of a diagram&#10;&#10;AI-generated content may be incorrect.">
            <a:extLst>
              <a:ext uri="{FF2B5EF4-FFF2-40B4-BE49-F238E27FC236}">
                <a16:creationId xmlns:a16="http://schemas.microsoft.com/office/drawing/2014/main" id="{DC6DE16F-8D12-A220-016E-CBE0B0A95D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38532" y="2251869"/>
            <a:ext cx="3629025" cy="3324225"/>
          </a:xfrm>
        </p:spPr>
      </p:pic>
    </p:spTree>
    <p:extLst>
      <p:ext uri="{BB962C8B-B14F-4D97-AF65-F5344CB8AC3E}">
        <p14:creationId xmlns:p14="http://schemas.microsoft.com/office/powerpoint/2010/main" val="136519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27C2A-0255-04FD-4381-FAB6D2C519C1}"/>
            </a:ext>
          </a:extLst>
        </p:cNvPr>
        <p:cNvGrpSpPr/>
        <p:nvPr/>
      </p:nvGrpSpPr>
      <p:grpSpPr>
        <a:xfrm>
          <a:off x="0" y="0"/>
          <a:ext cx="0" cy="0"/>
          <a:chOff x="0" y="0"/>
          <a:chExt cx="0" cy="0"/>
        </a:xfrm>
      </p:grpSpPr>
      <p:pic>
        <p:nvPicPr>
          <p:cNvPr id="6" name="Picture 5" descr="A graph of different colored lines&#10;&#10;AI-generated content may be incorrect.">
            <a:extLst>
              <a:ext uri="{FF2B5EF4-FFF2-40B4-BE49-F238E27FC236}">
                <a16:creationId xmlns:a16="http://schemas.microsoft.com/office/drawing/2014/main" id="{49ABDBE5-E22A-B8E1-A0C0-4D383B3A738C}"/>
              </a:ext>
            </a:extLst>
          </p:cNvPr>
          <p:cNvPicPr>
            <a:picLocks noChangeAspect="1"/>
          </p:cNvPicPr>
          <p:nvPr/>
        </p:nvPicPr>
        <p:blipFill>
          <a:blip r:embed="rId2">
            <a:extLst>
              <a:ext uri="{28A0092B-C50C-407E-A947-70E740481C1C}">
                <a14:useLocalDpi xmlns:a14="http://schemas.microsoft.com/office/drawing/2010/main" val="0"/>
              </a:ext>
            </a:extLst>
          </a:blip>
          <a:srcRect b="27615"/>
          <a:stretch/>
        </p:blipFill>
        <p:spPr>
          <a:xfrm>
            <a:off x="3368691" y="423758"/>
            <a:ext cx="8359181" cy="6010484"/>
          </a:xfrm>
          <a:prstGeom prst="rect">
            <a:avLst/>
          </a:prstGeom>
        </p:spPr>
      </p:pic>
      <p:sp>
        <p:nvSpPr>
          <p:cNvPr id="9" name="Title 8">
            <a:extLst>
              <a:ext uri="{FF2B5EF4-FFF2-40B4-BE49-F238E27FC236}">
                <a16:creationId xmlns:a16="http://schemas.microsoft.com/office/drawing/2014/main" id="{E392E960-70AE-C91D-25C0-2161B4106FF4}"/>
              </a:ext>
            </a:extLst>
          </p:cNvPr>
          <p:cNvSpPr>
            <a:spLocks noGrp="1"/>
          </p:cNvSpPr>
          <p:nvPr>
            <p:ph type="title"/>
          </p:nvPr>
        </p:nvSpPr>
        <p:spPr/>
        <p:txBody>
          <a:bodyPr/>
          <a:lstStyle/>
          <a:p>
            <a:endParaRPr lang="en-GB" dirty="0"/>
          </a:p>
        </p:txBody>
      </p:sp>
      <p:sp>
        <p:nvSpPr>
          <p:cNvPr id="10" name="Content Placeholder 2">
            <a:extLst>
              <a:ext uri="{FF2B5EF4-FFF2-40B4-BE49-F238E27FC236}">
                <a16:creationId xmlns:a16="http://schemas.microsoft.com/office/drawing/2014/main" id="{CD229355-FF6C-0205-3FF4-879D932845C1}"/>
              </a:ext>
            </a:extLst>
          </p:cNvPr>
          <p:cNvSpPr txBox="1">
            <a:spLocks/>
          </p:cNvSpPr>
          <p:nvPr/>
        </p:nvSpPr>
        <p:spPr>
          <a:xfrm>
            <a:off x="608996" y="2469049"/>
            <a:ext cx="245489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Your choice of priors can affect your results. Always make sure you can defend your priors.</a:t>
            </a:r>
          </a:p>
        </p:txBody>
      </p:sp>
    </p:spTree>
    <p:extLst>
      <p:ext uri="{BB962C8B-B14F-4D97-AF65-F5344CB8AC3E}">
        <p14:creationId xmlns:p14="http://schemas.microsoft.com/office/powerpoint/2010/main" val="3356825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85032-BDD1-2243-A7C3-D0A326BBE6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D0C430-8CAD-9E38-0FA5-D233EA008FBC}"/>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0C4DD6B3-D0F9-DAAD-17C7-D5F74862262A}"/>
              </a:ext>
            </a:extLst>
          </p:cNvPr>
          <p:cNvSpPr>
            <a:spLocks noGrp="1"/>
          </p:cNvSpPr>
          <p:nvPr>
            <p:ph idx="1"/>
          </p:nvPr>
        </p:nvSpPr>
        <p:spPr>
          <a:xfrm>
            <a:off x="913795" y="1913001"/>
            <a:ext cx="5106005" cy="3878199"/>
          </a:xfrm>
        </p:spPr>
        <p:txBody>
          <a:bodyPr>
            <a:normAutofit/>
          </a:bodyPr>
          <a:lstStyle/>
          <a:p>
            <a:r>
              <a:rPr lang="en-US" dirty="0"/>
              <a:t>It is up to us on how restrictive or flexible the priors are</a:t>
            </a:r>
          </a:p>
          <a:p>
            <a:r>
              <a:rPr lang="en-US" dirty="0"/>
              <a:t>The smaller the sample size, the more important your priors are!</a:t>
            </a:r>
          </a:p>
          <a:p>
            <a:r>
              <a:rPr lang="en-US" dirty="0"/>
              <a:t>Some packages choose priors for you, or hide them altogether. Be VERY careful when using these.</a:t>
            </a:r>
          </a:p>
          <a:p>
            <a:endParaRPr lang="en-GB" dirty="0"/>
          </a:p>
        </p:txBody>
      </p:sp>
      <p:pic>
        <p:nvPicPr>
          <p:cNvPr id="6" name="Picture 5" descr="A graph of different colored lines&#10;&#10;AI-generated content may be incorrect.">
            <a:extLst>
              <a:ext uri="{FF2B5EF4-FFF2-40B4-BE49-F238E27FC236}">
                <a16:creationId xmlns:a16="http://schemas.microsoft.com/office/drawing/2014/main" id="{740A1E0A-56B5-2BA3-CF76-9572CEF38017}"/>
              </a:ext>
            </a:extLst>
          </p:cNvPr>
          <p:cNvPicPr>
            <a:picLocks noChangeAspect="1"/>
          </p:cNvPicPr>
          <p:nvPr/>
        </p:nvPicPr>
        <p:blipFill>
          <a:blip r:embed="rId2">
            <a:extLst>
              <a:ext uri="{28A0092B-C50C-407E-A947-70E740481C1C}">
                <a14:useLocalDpi xmlns:a14="http://schemas.microsoft.com/office/drawing/2010/main" val="0"/>
              </a:ext>
            </a:extLst>
          </a:blip>
          <a:srcRect b="27615"/>
          <a:stretch/>
        </p:blipFill>
        <p:spPr>
          <a:xfrm>
            <a:off x="6276977" y="1913001"/>
            <a:ext cx="5486400" cy="3944874"/>
          </a:xfrm>
          <a:prstGeom prst="rect">
            <a:avLst/>
          </a:prstGeom>
        </p:spPr>
      </p:pic>
      <p:sp>
        <p:nvSpPr>
          <p:cNvPr id="7" name="TextBox 6">
            <a:extLst>
              <a:ext uri="{FF2B5EF4-FFF2-40B4-BE49-F238E27FC236}">
                <a16:creationId xmlns:a16="http://schemas.microsoft.com/office/drawing/2014/main" id="{A2E08118-1E0D-C01C-2488-7624EDD3CB6C}"/>
              </a:ext>
            </a:extLst>
          </p:cNvPr>
          <p:cNvSpPr txBox="1"/>
          <p:nvPr/>
        </p:nvSpPr>
        <p:spPr>
          <a:xfrm>
            <a:off x="8210550" y="5857875"/>
            <a:ext cx="4581525" cy="230832"/>
          </a:xfrm>
          <a:prstGeom prst="rect">
            <a:avLst/>
          </a:prstGeom>
          <a:noFill/>
        </p:spPr>
        <p:txBody>
          <a:bodyPr wrap="square" rtlCol="0">
            <a:spAutoFit/>
          </a:bodyPr>
          <a:lstStyle/>
          <a:p>
            <a:r>
              <a:rPr lang="en-GB" sz="900" dirty="0"/>
              <a:t>https://www.redjournal.org/article/S0360-3016%2821%2903256-9/fulltext</a:t>
            </a:r>
          </a:p>
        </p:txBody>
      </p:sp>
    </p:spTree>
    <p:extLst>
      <p:ext uri="{BB962C8B-B14F-4D97-AF65-F5344CB8AC3E}">
        <p14:creationId xmlns:p14="http://schemas.microsoft.com/office/powerpoint/2010/main" val="31006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AB70-BDFE-EF62-66FE-562DD31C6228}"/>
              </a:ext>
            </a:extLst>
          </p:cNvPr>
          <p:cNvSpPr>
            <a:spLocks noGrp="1"/>
          </p:cNvSpPr>
          <p:nvPr>
            <p:ph type="title"/>
          </p:nvPr>
        </p:nvSpPr>
        <p:spPr/>
        <p:txBody>
          <a:bodyPr/>
          <a:lstStyle/>
          <a:p>
            <a:r>
              <a:rPr lang="en-US" dirty="0"/>
              <a:t>Content for today</a:t>
            </a:r>
            <a:endParaRPr lang="en-GB" dirty="0"/>
          </a:p>
        </p:txBody>
      </p:sp>
      <p:sp>
        <p:nvSpPr>
          <p:cNvPr id="3" name="Content Placeholder 2">
            <a:extLst>
              <a:ext uri="{FF2B5EF4-FFF2-40B4-BE49-F238E27FC236}">
                <a16:creationId xmlns:a16="http://schemas.microsoft.com/office/drawing/2014/main" id="{93927548-1EE9-C81D-5862-C5205A2F17CF}"/>
              </a:ext>
            </a:extLst>
          </p:cNvPr>
          <p:cNvSpPr>
            <a:spLocks noGrp="1"/>
          </p:cNvSpPr>
          <p:nvPr>
            <p:ph idx="1"/>
          </p:nvPr>
        </p:nvSpPr>
        <p:spPr>
          <a:xfrm>
            <a:off x="913795" y="1732449"/>
            <a:ext cx="10353762" cy="4896951"/>
          </a:xfrm>
        </p:spPr>
        <p:txBody>
          <a:bodyPr>
            <a:normAutofit/>
          </a:bodyPr>
          <a:lstStyle/>
          <a:p>
            <a:r>
              <a:rPr lang="en-GB" dirty="0"/>
              <a:t>What is a “Bayesian” approach?</a:t>
            </a:r>
          </a:p>
          <a:p>
            <a:r>
              <a:rPr lang="en-GB" dirty="0"/>
              <a:t>A brief explanation of Bayes’ theorem</a:t>
            </a:r>
          </a:p>
          <a:p>
            <a:r>
              <a:rPr lang="en-GB" dirty="0"/>
              <a:t>Building a Bayesian model</a:t>
            </a:r>
          </a:p>
          <a:p>
            <a:pPr lvl="1"/>
            <a:r>
              <a:rPr lang="en-GB" dirty="0"/>
              <a:t>Model design</a:t>
            </a:r>
          </a:p>
          <a:p>
            <a:pPr lvl="1"/>
            <a:r>
              <a:rPr lang="en-GB" dirty="0"/>
              <a:t>Priors</a:t>
            </a:r>
          </a:p>
          <a:p>
            <a:pPr lvl="1"/>
            <a:r>
              <a:rPr lang="en-GB" dirty="0"/>
              <a:t>Running a model</a:t>
            </a:r>
          </a:p>
          <a:p>
            <a:pPr lvl="1"/>
            <a:r>
              <a:rPr lang="en-GB" dirty="0"/>
              <a:t>Model checks</a:t>
            </a:r>
          </a:p>
          <a:p>
            <a:pPr lvl="1"/>
            <a:r>
              <a:rPr lang="en-GB" dirty="0"/>
              <a:t>Interpreting output</a:t>
            </a:r>
          </a:p>
          <a:p>
            <a:r>
              <a:rPr lang="en-GB" dirty="0"/>
              <a:t>Bayesian versus Frequentist statistics</a:t>
            </a:r>
          </a:p>
          <a:p>
            <a:r>
              <a:rPr lang="en-GB" dirty="0"/>
              <a:t>Practical: running example models in R!</a:t>
            </a:r>
          </a:p>
          <a:p>
            <a:pPr lvl="1"/>
            <a:endParaRPr lang="en-GB" dirty="0"/>
          </a:p>
          <a:p>
            <a:pPr lvl="1"/>
            <a:endParaRPr lang="en-GB" dirty="0"/>
          </a:p>
        </p:txBody>
      </p:sp>
    </p:spTree>
    <p:extLst>
      <p:ext uri="{BB962C8B-B14F-4D97-AF65-F5344CB8AC3E}">
        <p14:creationId xmlns:p14="http://schemas.microsoft.com/office/powerpoint/2010/main" val="879231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B3C99-1E4D-461D-3507-A421C7DAC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83E663-C2F2-F97C-59F3-3402DCF2B553}"/>
              </a:ext>
            </a:extLst>
          </p:cNvPr>
          <p:cNvSpPr>
            <a:spLocks noGrp="1"/>
          </p:cNvSpPr>
          <p:nvPr>
            <p:ph type="title"/>
          </p:nvPr>
        </p:nvSpPr>
        <p:spPr>
          <a:xfrm>
            <a:off x="406400" y="806676"/>
            <a:ext cx="11493499" cy="970450"/>
          </a:xfrm>
        </p:spPr>
        <p:txBody>
          <a:bodyPr>
            <a:noAutofit/>
          </a:bodyPr>
          <a:lstStyle/>
          <a:p>
            <a:pPr>
              <a:lnSpc>
                <a:spcPct val="90000"/>
              </a:lnSpc>
            </a:pPr>
            <a:r>
              <a:rPr lang="en-GB" sz="4800" dirty="0"/>
              <a:t>Part 3: Running the Model</a:t>
            </a:r>
          </a:p>
        </p:txBody>
      </p:sp>
      <p:sp>
        <p:nvSpPr>
          <p:cNvPr id="6" name="TextBox 5">
            <a:extLst>
              <a:ext uri="{FF2B5EF4-FFF2-40B4-BE49-F238E27FC236}">
                <a16:creationId xmlns:a16="http://schemas.microsoft.com/office/drawing/2014/main" id="{B00E610C-9637-B0D8-A84E-75DAE00C92C5}"/>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
        <p:nvSpPr>
          <p:cNvPr id="8" name="TextBox 7">
            <a:extLst>
              <a:ext uri="{FF2B5EF4-FFF2-40B4-BE49-F238E27FC236}">
                <a16:creationId xmlns:a16="http://schemas.microsoft.com/office/drawing/2014/main" id="{056A2665-57F8-F17D-586B-9D4E4BF784A4}"/>
              </a:ext>
            </a:extLst>
          </p:cNvPr>
          <p:cNvSpPr txBox="1"/>
          <p:nvPr/>
        </p:nvSpPr>
        <p:spPr>
          <a:xfrm>
            <a:off x="924552" y="2726957"/>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9" name="TextBox 8">
            <a:extLst>
              <a:ext uri="{FF2B5EF4-FFF2-40B4-BE49-F238E27FC236}">
                <a16:creationId xmlns:a16="http://schemas.microsoft.com/office/drawing/2014/main" id="{39274368-3881-5FAF-D3B4-4B51E474DF0E}"/>
              </a:ext>
            </a:extLst>
          </p:cNvPr>
          <p:cNvSpPr txBox="1"/>
          <p:nvPr/>
        </p:nvSpPr>
        <p:spPr>
          <a:xfrm>
            <a:off x="924552" y="3700441"/>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11" name="TextBox 10">
            <a:extLst>
              <a:ext uri="{FF2B5EF4-FFF2-40B4-BE49-F238E27FC236}">
                <a16:creationId xmlns:a16="http://schemas.microsoft.com/office/drawing/2014/main" id="{9CB1B017-4D92-086B-D6C4-CEF97247A02C}"/>
              </a:ext>
            </a:extLst>
          </p:cNvPr>
          <p:cNvSpPr txBox="1"/>
          <p:nvPr/>
        </p:nvSpPr>
        <p:spPr>
          <a:xfrm>
            <a:off x="924552" y="4653399"/>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12" name="TextBox 11">
            <a:extLst>
              <a:ext uri="{FF2B5EF4-FFF2-40B4-BE49-F238E27FC236}">
                <a16:creationId xmlns:a16="http://schemas.microsoft.com/office/drawing/2014/main" id="{E63A5A0E-975A-9100-17D8-0F8BBD93DD51}"/>
              </a:ext>
            </a:extLst>
          </p:cNvPr>
          <p:cNvSpPr txBox="1"/>
          <p:nvPr/>
        </p:nvSpPr>
        <p:spPr>
          <a:xfrm>
            <a:off x="4637733" y="3700441"/>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13" name="TextBox 12">
            <a:extLst>
              <a:ext uri="{FF2B5EF4-FFF2-40B4-BE49-F238E27FC236}">
                <a16:creationId xmlns:a16="http://schemas.microsoft.com/office/drawing/2014/main" id="{DFB25353-FAD1-5184-DE74-4CFCA99B99BB}"/>
              </a:ext>
            </a:extLst>
          </p:cNvPr>
          <p:cNvSpPr txBox="1"/>
          <p:nvPr/>
        </p:nvSpPr>
        <p:spPr>
          <a:xfrm>
            <a:off x="9004755" y="4304224"/>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14" name="TextBox 13">
            <a:extLst>
              <a:ext uri="{FF2B5EF4-FFF2-40B4-BE49-F238E27FC236}">
                <a16:creationId xmlns:a16="http://schemas.microsoft.com/office/drawing/2014/main" id="{441D8C03-DC46-0930-9C2E-39908DF02A18}"/>
              </a:ext>
            </a:extLst>
          </p:cNvPr>
          <p:cNvSpPr txBox="1"/>
          <p:nvPr/>
        </p:nvSpPr>
        <p:spPr>
          <a:xfrm>
            <a:off x="9004755" y="3304749"/>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5" name="Straight Arrow Connector 14">
            <a:extLst>
              <a:ext uri="{FF2B5EF4-FFF2-40B4-BE49-F238E27FC236}">
                <a16:creationId xmlns:a16="http://schemas.microsoft.com/office/drawing/2014/main" id="{6841868E-C2CC-754A-D0C4-37D08F348138}"/>
              </a:ext>
            </a:extLst>
          </p:cNvPr>
          <p:cNvCxnSpPr>
            <a:cxnSpLocks/>
            <a:stCxn id="11" idx="3"/>
          </p:cNvCxnSpPr>
          <p:nvPr/>
        </p:nvCxnSpPr>
        <p:spPr>
          <a:xfrm flipV="1">
            <a:off x="2979868" y="4037506"/>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F1A678B-D4F6-AC45-8274-28741A829FA1}"/>
              </a:ext>
            </a:extLst>
          </p:cNvPr>
          <p:cNvCxnSpPr>
            <a:cxnSpLocks/>
            <a:stCxn id="8" idx="3"/>
          </p:cNvCxnSpPr>
          <p:nvPr/>
        </p:nvCxnSpPr>
        <p:spPr>
          <a:xfrm>
            <a:off x="2979868" y="2911623"/>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44FE19-6349-AA58-5A0D-856E12C08411}"/>
              </a:ext>
            </a:extLst>
          </p:cNvPr>
          <p:cNvCxnSpPr>
            <a:cxnSpLocks/>
            <a:stCxn id="9" idx="3"/>
            <a:endCxn id="12" idx="1"/>
          </p:cNvCxnSpPr>
          <p:nvPr/>
        </p:nvCxnSpPr>
        <p:spPr>
          <a:xfrm>
            <a:off x="2979868" y="3885107"/>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900B31-D81C-01E7-3388-C49AF4D7AF6E}"/>
              </a:ext>
            </a:extLst>
          </p:cNvPr>
          <p:cNvCxnSpPr>
            <a:cxnSpLocks/>
            <a:stCxn id="12" idx="3"/>
            <a:endCxn id="13" idx="1"/>
          </p:cNvCxnSpPr>
          <p:nvPr/>
        </p:nvCxnSpPr>
        <p:spPr>
          <a:xfrm>
            <a:off x="6693049" y="3885107"/>
            <a:ext cx="2311706" cy="603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EBB50B-7E40-36D9-58E2-380F19BDE10B}"/>
              </a:ext>
            </a:extLst>
          </p:cNvPr>
          <p:cNvCxnSpPr>
            <a:cxnSpLocks/>
            <a:stCxn id="12" idx="3"/>
          </p:cNvCxnSpPr>
          <p:nvPr/>
        </p:nvCxnSpPr>
        <p:spPr>
          <a:xfrm flipV="1">
            <a:off x="6693049" y="3533332"/>
            <a:ext cx="2156908" cy="3517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336C556-2874-5DD0-E9BA-0843886F6B5C}"/>
              </a:ext>
            </a:extLst>
          </p:cNvPr>
          <p:cNvSpPr/>
          <p:nvPr/>
        </p:nvSpPr>
        <p:spPr>
          <a:xfrm>
            <a:off x="4170517" y="3429000"/>
            <a:ext cx="2937163" cy="97044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5587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1EE3-07C1-4644-5EA1-583AAB10FA52}"/>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0FDAE8C1-E71A-E7E8-9324-5418D3D55141}"/>
              </a:ext>
            </a:extLst>
          </p:cNvPr>
          <p:cNvSpPr>
            <a:spLocks noGrp="1"/>
          </p:cNvSpPr>
          <p:nvPr>
            <p:ph idx="1"/>
          </p:nvPr>
        </p:nvSpPr>
        <p:spPr>
          <a:xfrm>
            <a:off x="913795" y="1732449"/>
            <a:ext cx="10353762" cy="4515951"/>
          </a:xfrm>
        </p:spPr>
        <p:txBody>
          <a:bodyPr>
            <a:normAutofit lnSpcReduction="10000"/>
          </a:bodyPr>
          <a:lstStyle/>
          <a:p>
            <a:r>
              <a:rPr lang="en-US" dirty="0"/>
              <a:t>There are a lot of ways to build models in R!</a:t>
            </a:r>
          </a:p>
          <a:p>
            <a:r>
              <a:rPr lang="en-US" dirty="0"/>
              <a:t>They all use the same mathematical approach, but notation and technical details differ:</a:t>
            </a:r>
          </a:p>
          <a:p>
            <a:pPr lvl="1">
              <a:spcAft>
                <a:spcPts val="0"/>
              </a:spcAft>
            </a:pPr>
            <a:r>
              <a:rPr lang="en-US" dirty="0" err="1"/>
              <a:t>Rjags</a:t>
            </a:r>
            <a:endParaRPr lang="en-US" dirty="0"/>
          </a:p>
          <a:p>
            <a:pPr lvl="1">
              <a:spcAft>
                <a:spcPts val="0"/>
              </a:spcAft>
            </a:pPr>
            <a:r>
              <a:rPr lang="en-US" dirty="0" err="1"/>
              <a:t>Rstan</a:t>
            </a:r>
            <a:r>
              <a:rPr lang="en-US" dirty="0"/>
              <a:t> (and </a:t>
            </a:r>
            <a:r>
              <a:rPr lang="en-US" dirty="0" err="1"/>
              <a:t>cmdstanr</a:t>
            </a:r>
            <a:r>
              <a:rPr lang="en-US" dirty="0"/>
              <a:t>)</a:t>
            </a:r>
          </a:p>
          <a:p>
            <a:pPr lvl="1">
              <a:spcAft>
                <a:spcPts val="0"/>
              </a:spcAft>
            </a:pPr>
            <a:r>
              <a:rPr lang="en-GB" dirty="0" err="1"/>
              <a:t>rstanarm</a:t>
            </a:r>
            <a:r>
              <a:rPr lang="en-GB" dirty="0"/>
              <a:t> </a:t>
            </a:r>
            <a:endParaRPr lang="en-US" dirty="0"/>
          </a:p>
          <a:p>
            <a:pPr lvl="1">
              <a:spcAft>
                <a:spcPts val="0"/>
              </a:spcAft>
            </a:pPr>
            <a:r>
              <a:rPr lang="en-GB" dirty="0"/>
              <a:t>brms</a:t>
            </a:r>
            <a:endParaRPr lang="en-US" dirty="0"/>
          </a:p>
          <a:p>
            <a:pPr lvl="1">
              <a:spcAft>
                <a:spcPts val="0"/>
              </a:spcAft>
            </a:pPr>
            <a:r>
              <a:rPr lang="en-US" dirty="0"/>
              <a:t>R2OpenBUGS</a:t>
            </a:r>
          </a:p>
          <a:p>
            <a:pPr lvl="1">
              <a:spcAft>
                <a:spcPts val="0"/>
              </a:spcAft>
            </a:pPr>
            <a:r>
              <a:rPr lang="en-US" dirty="0" err="1"/>
              <a:t>LaplacesDemon</a:t>
            </a:r>
            <a:endParaRPr lang="en-US" dirty="0"/>
          </a:p>
          <a:p>
            <a:pPr lvl="1"/>
            <a:r>
              <a:rPr lang="en-US" dirty="0"/>
              <a:t>And probably more….</a:t>
            </a:r>
          </a:p>
          <a:p>
            <a:r>
              <a:rPr lang="en-US" dirty="0"/>
              <a:t>Some are very technical and require a lot of work to run. Some hide a lot of the Bayesian aspects to make it look more like a standard frequentist model. Which you use is up to you, but I really dislike packages that “pretend” they’re frequentist so they look more friendly, I would advise to avoid them</a:t>
            </a:r>
          </a:p>
          <a:p>
            <a:endParaRPr lang="en-GB" dirty="0"/>
          </a:p>
        </p:txBody>
      </p:sp>
    </p:spTree>
    <p:extLst>
      <p:ext uri="{BB962C8B-B14F-4D97-AF65-F5344CB8AC3E}">
        <p14:creationId xmlns:p14="http://schemas.microsoft.com/office/powerpoint/2010/main" val="393263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5C65E-815A-62EA-C74D-5DD11E8CA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71F91-3C68-A519-AC59-217EC8B7E137}"/>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A2CA1643-E137-72C1-2582-3F01944EAAFD}"/>
              </a:ext>
            </a:extLst>
          </p:cNvPr>
          <p:cNvSpPr>
            <a:spLocks noGrp="1"/>
          </p:cNvSpPr>
          <p:nvPr>
            <p:ph idx="1"/>
          </p:nvPr>
        </p:nvSpPr>
        <p:spPr>
          <a:xfrm>
            <a:off x="913795" y="1732449"/>
            <a:ext cx="5917311" cy="4515951"/>
          </a:xfrm>
        </p:spPr>
        <p:txBody>
          <a:bodyPr>
            <a:normAutofit fontScale="92500" lnSpcReduction="20000"/>
          </a:bodyPr>
          <a:lstStyle/>
          <a:p>
            <a:r>
              <a:rPr lang="en-GB" dirty="0"/>
              <a:t>We are going to use </a:t>
            </a:r>
            <a:r>
              <a:rPr lang="en-GB" dirty="0" err="1"/>
              <a:t>rstan</a:t>
            </a:r>
            <a:r>
              <a:rPr lang="en-GB" dirty="0"/>
              <a:t> (with </a:t>
            </a:r>
            <a:r>
              <a:rPr lang="en-GB" dirty="0" err="1"/>
              <a:t>cmdstanr</a:t>
            </a:r>
            <a:r>
              <a:rPr lang="en-GB" dirty="0"/>
              <a:t> as a helper package)!</a:t>
            </a:r>
          </a:p>
          <a:p>
            <a:r>
              <a:rPr lang="en-GB" dirty="0"/>
              <a:t>It runs C++ in the background, </a:t>
            </a:r>
            <a:r>
              <a:rPr lang="en-GB" dirty="0" err="1"/>
              <a:t>rstan</a:t>
            </a:r>
            <a:r>
              <a:rPr lang="en-GB" dirty="0"/>
              <a:t> is just the R wrapper on the top</a:t>
            </a:r>
          </a:p>
          <a:p>
            <a:r>
              <a:rPr lang="en-GB" dirty="0"/>
              <a:t>It is extremely fast, powerful and flexible, BUT requires some knowledge and work to get it to work</a:t>
            </a:r>
          </a:p>
          <a:p>
            <a:r>
              <a:rPr lang="en-GB" dirty="0"/>
              <a:t>Many (if not most) Bayesian packages are based on stan, but are simplified</a:t>
            </a:r>
          </a:p>
          <a:p>
            <a:r>
              <a:rPr lang="en-GB" dirty="0"/>
              <a:t>I will teach using stan, because</a:t>
            </a:r>
          </a:p>
          <a:p>
            <a:pPr lvl="1"/>
            <a:r>
              <a:rPr lang="en-GB" dirty="0"/>
              <a:t>All the major principles are the same across packages</a:t>
            </a:r>
          </a:p>
          <a:p>
            <a:pPr lvl="1"/>
            <a:r>
              <a:rPr lang="en-GB" dirty="0"/>
              <a:t>It forces you to be specific and to understand all the major components of a </a:t>
            </a:r>
            <a:r>
              <a:rPr lang="en-GB" dirty="0" err="1"/>
              <a:t>Bayesina</a:t>
            </a:r>
            <a:r>
              <a:rPr lang="en-GB" dirty="0"/>
              <a:t> model</a:t>
            </a:r>
          </a:p>
          <a:p>
            <a:pPr lvl="1"/>
            <a:r>
              <a:rPr lang="en-GB" dirty="0"/>
              <a:t>If you understand </a:t>
            </a:r>
            <a:r>
              <a:rPr lang="en-GB" dirty="0" err="1"/>
              <a:t>rstan</a:t>
            </a:r>
            <a:r>
              <a:rPr lang="en-GB" dirty="0"/>
              <a:t>, then many other packages are very similar, but easier!</a:t>
            </a:r>
          </a:p>
        </p:txBody>
      </p:sp>
      <p:pic>
        <p:nvPicPr>
          <p:cNvPr id="8" name="Picture 7">
            <a:extLst>
              <a:ext uri="{FF2B5EF4-FFF2-40B4-BE49-F238E27FC236}">
                <a16:creationId xmlns:a16="http://schemas.microsoft.com/office/drawing/2014/main" id="{97B04827-6199-4241-6CA4-D8367EB3E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1882" y="1960562"/>
            <a:ext cx="3495675" cy="3495675"/>
          </a:xfrm>
          <a:prstGeom prst="rect">
            <a:avLst/>
          </a:prstGeom>
        </p:spPr>
      </p:pic>
    </p:spTree>
    <p:extLst>
      <p:ext uri="{BB962C8B-B14F-4D97-AF65-F5344CB8AC3E}">
        <p14:creationId xmlns:p14="http://schemas.microsoft.com/office/powerpoint/2010/main" val="198454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A5C73-849D-5072-77A5-783CE57CB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1AC38-EE30-96D1-4D29-438B314CA51E}"/>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01AA45B9-AC3A-4470-E316-A7D6C6CA0AC1}"/>
              </a:ext>
            </a:extLst>
          </p:cNvPr>
          <p:cNvSpPr>
            <a:spLocks noGrp="1"/>
          </p:cNvSpPr>
          <p:nvPr>
            <p:ph idx="1"/>
          </p:nvPr>
        </p:nvSpPr>
        <p:spPr>
          <a:xfrm>
            <a:off x="913795" y="1732449"/>
            <a:ext cx="10353762" cy="4515951"/>
          </a:xfrm>
        </p:spPr>
        <p:txBody>
          <a:bodyPr>
            <a:normAutofit/>
          </a:bodyPr>
          <a:lstStyle/>
          <a:p>
            <a:r>
              <a:rPr lang="en-US" dirty="0"/>
              <a:t>Complexity varies between packages…</a:t>
            </a:r>
          </a:p>
          <a:p>
            <a:r>
              <a:rPr lang="en-US" dirty="0"/>
              <a:t>Stan model:</a:t>
            </a:r>
          </a:p>
          <a:p>
            <a:endParaRPr lang="en-GB" dirty="0"/>
          </a:p>
        </p:txBody>
      </p:sp>
      <p:pic>
        <p:nvPicPr>
          <p:cNvPr id="9" name="Picture 8">
            <a:extLst>
              <a:ext uri="{FF2B5EF4-FFF2-40B4-BE49-F238E27FC236}">
                <a16:creationId xmlns:a16="http://schemas.microsoft.com/office/drawing/2014/main" id="{2EF472AA-DC10-D220-9DF2-6A4BB797503A}"/>
              </a:ext>
            </a:extLst>
          </p:cNvPr>
          <p:cNvPicPr>
            <a:picLocks noChangeAspect="1"/>
          </p:cNvPicPr>
          <p:nvPr/>
        </p:nvPicPr>
        <p:blipFill>
          <a:blip r:embed="rId2"/>
          <a:stretch>
            <a:fillRect/>
          </a:stretch>
        </p:blipFill>
        <p:spPr>
          <a:xfrm>
            <a:off x="263501" y="3154957"/>
            <a:ext cx="4730463" cy="3514058"/>
          </a:xfrm>
          <a:prstGeom prst="rect">
            <a:avLst/>
          </a:prstGeom>
        </p:spPr>
      </p:pic>
      <p:pic>
        <p:nvPicPr>
          <p:cNvPr id="5" name="Picture 4">
            <a:extLst>
              <a:ext uri="{FF2B5EF4-FFF2-40B4-BE49-F238E27FC236}">
                <a16:creationId xmlns:a16="http://schemas.microsoft.com/office/drawing/2014/main" id="{2E8DF713-7F3B-AC11-97D2-6E0C555B4C27}"/>
              </a:ext>
            </a:extLst>
          </p:cNvPr>
          <p:cNvPicPr>
            <a:picLocks noChangeAspect="1"/>
          </p:cNvPicPr>
          <p:nvPr/>
        </p:nvPicPr>
        <p:blipFill>
          <a:blip r:embed="rId3"/>
          <a:stretch>
            <a:fillRect/>
          </a:stretch>
        </p:blipFill>
        <p:spPr>
          <a:xfrm>
            <a:off x="4993964" y="2229921"/>
            <a:ext cx="4048690" cy="2391109"/>
          </a:xfrm>
          <a:prstGeom prst="rect">
            <a:avLst/>
          </a:prstGeom>
        </p:spPr>
      </p:pic>
      <p:pic>
        <p:nvPicPr>
          <p:cNvPr id="11" name="Picture 10">
            <a:extLst>
              <a:ext uri="{FF2B5EF4-FFF2-40B4-BE49-F238E27FC236}">
                <a16:creationId xmlns:a16="http://schemas.microsoft.com/office/drawing/2014/main" id="{993027C5-5A2E-493F-181C-A24CA5E98175}"/>
              </a:ext>
            </a:extLst>
          </p:cNvPr>
          <p:cNvPicPr>
            <a:picLocks noChangeAspect="1"/>
          </p:cNvPicPr>
          <p:nvPr/>
        </p:nvPicPr>
        <p:blipFill>
          <a:blip r:embed="rId4"/>
          <a:stretch>
            <a:fillRect/>
          </a:stretch>
        </p:blipFill>
        <p:spPr>
          <a:xfrm>
            <a:off x="7608406" y="5860974"/>
            <a:ext cx="4048690" cy="752580"/>
          </a:xfrm>
          <a:prstGeom prst="rect">
            <a:avLst/>
          </a:prstGeom>
        </p:spPr>
      </p:pic>
      <p:sp>
        <p:nvSpPr>
          <p:cNvPr id="13" name="Content Placeholder 2">
            <a:extLst>
              <a:ext uri="{FF2B5EF4-FFF2-40B4-BE49-F238E27FC236}">
                <a16:creationId xmlns:a16="http://schemas.microsoft.com/office/drawing/2014/main" id="{7B0F6143-5D6E-ED80-67C5-C3EF41036E7E}"/>
              </a:ext>
            </a:extLst>
          </p:cNvPr>
          <p:cNvSpPr txBox="1">
            <a:spLocks/>
          </p:cNvSpPr>
          <p:nvPr/>
        </p:nvSpPr>
        <p:spPr>
          <a:xfrm>
            <a:off x="7198038" y="5108393"/>
            <a:ext cx="4464424" cy="752581"/>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err="1"/>
              <a:t>Stanarm</a:t>
            </a:r>
            <a:r>
              <a:rPr lang="en-US" dirty="0"/>
              <a:t>. Uses all the same structures, but hides them under the hood</a:t>
            </a:r>
            <a:endParaRPr lang="en-GB" dirty="0"/>
          </a:p>
        </p:txBody>
      </p:sp>
    </p:spTree>
    <p:extLst>
      <p:ext uri="{BB962C8B-B14F-4D97-AF65-F5344CB8AC3E}">
        <p14:creationId xmlns:p14="http://schemas.microsoft.com/office/powerpoint/2010/main" val="203231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8F720-0287-CF9B-E360-75DCB0937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63CC5-4F52-2627-2AAB-DE9A71450942}"/>
              </a:ext>
            </a:extLst>
          </p:cNvPr>
          <p:cNvSpPr>
            <a:spLocks noGrp="1"/>
          </p:cNvSpPr>
          <p:nvPr>
            <p:ph type="title"/>
          </p:nvPr>
        </p:nvSpPr>
        <p:spPr/>
        <p:txBody>
          <a:bodyPr/>
          <a:lstStyle/>
          <a:p>
            <a:r>
              <a:rPr lang="en-GB" dirty="0"/>
              <a:t>Example: Mutated Centipedes</a:t>
            </a:r>
          </a:p>
        </p:txBody>
      </p:sp>
      <p:sp>
        <p:nvSpPr>
          <p:cNvPr id="3" name="Content Placeholder 2">
            <a:extLst>
              <a:ext uri="{FF2B5EF4-FFF2-40B4-BE49-F238E27FC236}">
                <a16:creationId xmlns:a16="http://schemas.microsoft.com/office/drawing/2014/main" id="{272D5412-271F-E586-4C0E-723098CA1F35}"/>
              </a:ext>
            </a:extLst>
          </p:cNvPr>
          <p:cNvSpPr>
            <a:spLocks noGrp="1"/>
          </p:cNvSpPr>
          <p:nvPr>
            <p:ph idx="1"/>
          </p:nvPr>
        </p:nvSpPr>
        <p:spPr>
          <a:xfrm>
            <a:off x="913795" y="1732449"/>
            <a:ext cx="5917311" cy="4515951"/>
          </a:xfrm>
        </p:spPr>
        <p:txBody>
          <a:bodyPr>
            <a:normAutofit/>
          </a:bodyPr>
          <a:lstStyle/>
          <a:p>
            <a:r>
              <a:rPr lang="en-GB" dirty="0"/>
              <a:t>Stan has three parts to a model</a:t>
            </a:r>
          </a:p>
          <a:p>
            <a:r>
              <a:rPr lang="en-GB" dirty="0"/>
              <a:t>Data: we have to state all the relevant parameters, including sample size! We have to declare what type of data it is.</a:t>
            </a:r>
          </a:p>
          <a:p>
            <a:r>
              <a:rPr lang="en-GB" dirty="0"/>
              <a:t>Parameters: we have to declare all the parameters in the model, and an error term</a:t>
            </a:r>
          </a:p>
          <a:p>
            <a:r>
              <a:rPr lang="en-GB" dirty="0"/>
              <a:t>Model: we have to declare the formula for our model, and our model priors.</a:t>
            </a:r>
          </a:p>
          <a:p>
            <a:r>
              <a:rPr lang="en-GB" dirty="0"/>
              <a:t>For most common models, you can find many examples online.</a:t>
            </a:r>
          </a:p>
        </p:txBody>
      </p:sp>
      <p:pic>
        <p:nvPicPr>
          <p:cNvPr id="5" name="Picture 4">
            <a:extLst>
              <a:ext uri="{FF2B5EF4-FFF2-40B4-BE49-F238E27FC236}">
                <a16:creationId xmlns:a16="http://schemas.microsoft.com/office/drawing/2014/main" id="{D879BCA9-7B3A-AAFD-1C3A-C72355C7A270}"/>
              </a:ext>
            </a:extLst>
          </p:cNvPr>
          <p:cNvPicPr>
            <a:picLocks noChangeAspect="1"/>
          </p:cNvPicPr>
          <p:nvPr/>
        </p:nvPicPr>
        <p:blipFill>
          <a:blip r:embed="rId3"/>
          <a:srcRect b="66484"/>
          <a:stretch>
            <a:fillRect/>
          </a:stretch>
        </p:blipFill>
        <p:spPr>
          <a:xfrm>
            <a:off x="7042969" y="1732449"/>
            <a:ext cx="4582164" cy="1139843"/>
          </a:xfrm>
          <a:prstGeom prst="rect">
            <a:avLst/>
          </a:prstGeom>
        </p:spPr>
      </p:pic>
      <p:pic>
        <p:nvPicPr>
          <p:cNvPr id="4" name="Picture 3">
            <a:extLst>
              <a:ext uri="{FF2B5EF4-FFF2-40B4-BE49-F238E27FC236}">
                <a16:creationId xmlns:a16="http://schemas.microsoft.com/office/drawing/2014/main" id="{044B316F-64D3-CFDF-E66C-4D6C8B366008}"/>
              </a:ext>
            </a:extLst>
          </p:cNvPr>
          <p:cNvPicPr>
            <a:picLocks noChangeAspect="1"/>
          </p:cNvPicPr>
          <p:nvPr/>
        </p:nvPicPr>
        <p:blipFill>
          <a:blip r:embed="rId3"/>
          <a:srcRect l="-2113" t="34162" r="2113" b="32322"/>
          <a:stretch>
            <a:fillRect/>
          </a:stretch>
        </p:blipFill>
        <p:spPr>
          <a:xfrm>
            <a:off x="6956907" y="3219810"/>
            <a:ext cx="4582164" cy="1139843"/>
          </a:xfrm>
          <a:prstGeom prst="rect">
            <a:avLst/>
          </a:prstGeom>
        </p:spPr>
      </p:pic>
      <p:pic>
        <p:nvPicPr>
          <p:cNvPr id="6" name="Picture 5">
            <a:extLst>
              <a:ext uri="{FF2B5EF4-FFF2-40B4-BE49-F238E27FC236}">
                <a16:creationId xmlns:a16="http://schemas.microsoft.com/office/drawing/2014/main" id="{9958937D-1262-1C47-DBBD-BD2FBD66A2E5}"/>
              </a:ext>
            </a:extLst>
          </p:cNvPr>
          <p:cNvPicPr>
            <a:picLocks noChangeAspect="1"/>
          </p:cNvPicPr>
          <p:nvPr/>
        </p:nvPicPr>
        <p:blipFill>
          <a:blip r:embed="rId3"/>
          <a:srcRect l="-626" t="67692" r="626" b="-1208"/>
          <a:stretch>
            <a:fillRect/>
          </a:stretch>
        </p:blipFill>
        <p:spPr>
          <a:xfrm>
            <a:off x="7042969" y="4707171"/>
            <a:ext cx="4582164" cy="1139843"/>
          </a:xfrm>
          <a:prstGeom prst="rect">
            <a:avLst/>
          </a:prstGeom>
        </p:spPr>
      </p:pic>
      <p:pic>
        <p:nvPicPr>
          <p:cNvPr id="7" name="Picture 6">
            <a:extLst>
              <a:ext uri="{FF2B5EF4-FFF2-40B4-BE49-F238E27FC236}">
                <a16:creationId xmlns:a16="http://schemas.microsoft.com/office/drawing/2014/main" id="{85D4669C-5A6A-70A5-2F87-C2251573093A}"/>
              </a:ext>
            </a:extLst>
          </p:cNvPr>
          <p:cNvPicPr>
            <a:picLocks noChangeAspect="1"/>
          </p:cNvPicPr>
          <p:nvPr/>
        </p:nvPicPr>
        <p:blipFill>
          <a:blip r:embed="rId4"/>
          <a:stretch>
            <a:fillRect/>
          </a:stretch>
        </p:blipFill>
        <p:spPr>
          <a:xfrm>
            <a:off x="2108402" y="5847014"/>
            <a:ext cx="2930753" cy="547715"/>
          </a:xfrm>
          <a:prstGeom prst="rect">
            <a:avLst/>
          </a:prstGeom>
        </p:spPr>
      </p:pic>
    </p:spTree>
    <p:extLst>
      <p:ext uri="{BB962C8B-B14F-4D97-AF65-F5344CB8AC3E}">
        <p14:creationId xmlns:p14="http://schemas.microsoft.com/office/powerpoint/2010/main" val="388562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B15B9-484E-DB93-CB59-98A0CEDB0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EFC50-08AE-A734-C61B-B863B2C4D63C}"/>
              </a:ext>
            </a:extLst>
          </p:cNvPr>
          <p:cNvSpPr>
            <a:spLocks noGrp="1"/>
          </p:cNvSpPr>
          <p:nvPr>
            <p:ph type="title"/>
          </p:nvPr>
        </p:nvSpPr>
        <p:spPr/>
        <p:txBody>
          <a:bodyPr/>
          <a:lstStyle/>
          <a:p>
            <a:r>
              <a:rPr lang="en-GB" dirty="0"/>
              <a:t>How does a Bayesian model actually work?</a:t>
            </a:r>
          </a:p>
        </p:txBody>
      </p:sp>
      <p:sp>
        <p:nvSpPr>
          <p:cNvPr id="3" name="Content Placeholder 2">
            <a:extLst>
              <a:ext uri="{FF2B5EF4-FFF2-40B4-BE49-F238E27FC236}">
                <a16:creationId xmlns:a16="http://schemas.microsoft.com/office/drawing/2014/main" id="{BBDA5E6A-2E97-1923-D08D-207C847216E1}"/>
              </a:ext>
            </a:extLst>
          </p:cNvPr>
          <p:cNvSpPr>
            <a:spLocks noGrp="1"/>
          </p:cNvSpPr>
          <p:nvPr>
            <p:ph idx="1"/>
          </p:nvPr>
        </p:nvSpPr>
        <p:spPr>
          <a:xfrm>
            <a:off x="913795" y="3281082"/>
            <a:ext cx="5820492" cy="2510118"/>
          </a:xfrm>
        </p:spPr>
        <p:txBody>
          <a:bodyPr/>
          <a:lstStyle/>
          <a:p>
            <a:r>
              <a:rPr lang="en-US" dirty="0"/>
              <a:t>Bayesian models will take the input data and model and try to estimate the best possible answers and present its results for parameter estimates</a:t>
            </a:r>
          </a:p>
          <a:p>
            <a:endParaRPr lang="en-GB" dirty="0"/>
          </a:p>
        </p:txBody>
      </p:sp>
      <p:pic>
        <p:nvPicPr>
          <p:cNvPr id="6" name="Picture 5">
            <a:extLst>
              <a:ext uri="{FF2B5EF4-FFF2-40B4-BE49-F238E27FC236}">
                <a16:creationId xmlns:a16="http://schemas.microsoft.com/office/drawing/2014/main" id="{C5291510-E593-C411-D2D8-3716B09D4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287" y="2438908"/>
            <a:ext cx="4399788" cy="2933192"/>
          </a:xfrm>
          <a:prstGeom prst="rect">
            <a:avLst/>
          </a:prstGeom>
        </p:spPr>
      </p:pic>
    </p:spTree>
    <p:extLst>
      <p:ext uri="{BB962C8B-B14F-4D97-AF65-F5344CB8AC3E}">
        <p14:creationId xmlns:p14="http://schemas.microsoft.com/office/powerpoint/2010/main" val="2062524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6C550-3635-D37E-4319-2E4C28CAA0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C991C-47B0-C03A-6B2F-9B5A8DBF60D7}"/>
              </a:ext>
            </a:extLst>
          </p:cNvPr>
          <p:cNvSpPr>
            <a:spLocks noGrp="1"/>
          </p:cNvSpPr>
          <p:nvPr>
            <p:ph type="title"/>
          </p:nvPr>
        </p:nvSpPr>
        <p:spPr/>
        <p:txBody>
          <a:bodyPr/>
          <a:lstStyle/>
          <a:p>
            <a:r>
              <a:rPr lang="en-GB" dirty="0"/>
              <a:t>How does a Bayesian model actually work?</a:t>
            </a:r>
          </a:p>
        </p:txBody>
      </p:sp>
      <p:sp>
        <p:nvSpPr>
          <p:cNvPr id="3" name="Content Placeholder 2">
            <a:extLst>
              <a:ext uri="{FF2B5EF4-FFF2-40B4-BE49-F238E27FC236}">
                <a16:creationId xmlns:a16="http://schemas.microsoft.com/office/drawing/2014/main" id="{AAAA93C9-3B54-8A60-71B2-3D14BFA4B8AD}"/>
              </a:ext>
            </a:extLst>
          </p:cNvPr>
          <p:cNvSpPr>
            <a:spLocks noGrp="1"/>
          </p:cNvSpPr>
          <p:nvPr>
            <p:ph idx="1"/>
          </p:nvPr>
        </p:nvSpPr>
        <p:spPr>
          <a:xfrm>
            <a:off x="666369" y="2208904"/>
            <a:ext cx="4157839" cy="3872752"/>
          </a:xfrm>
        </p:spPr>
        <p:txBody>
          <a:bodyPr>
            <a:normAutofit fontScale="92500" lnSpcReduction="10000"/>
          </a:bodyPr>
          <a:lstStyle/>
          <a:p>
            <a:r>
              <a:rPr lang="en-US" dirty="0"/>
              <a:t>How? Through iteration. </a:t>
            </a:r>
          </a:p>
          <a:p>
            <a:r>
              <a:rPr lang="en-US" dirty="0"/>
              <a:t>It will try lots of different combinations of parameters, measure how well these fit the data (through log-likelihood fitting), and report back what it finds. </a:t>
            </a:r>
          </a:p>
          <a:p>
            <a:r>
              <a:rPr lang="en-US" dirty="0"/>
              <a:t>It will use previous results to improve its guesswork going forward. </a:t>
            </a:r>
          </a:p>
          <a:p>
            <a:r>
              <a:rPr lang="en-US" dirty="0"/>
              <a:t>This approach is collectively known as </a:t>
            </a:r>
            <a:r>
              <a:rPr lang="en-GB" dirty="0"/>
              <a:t>Monte Carlo sampling</a:t>
            </a:r>
            <a:r>
              <a:rPr lang="en-US" dirty="0"/>
              <a:t>, of which there are various sub-types.</a:t>
            </a:r>
          </a:p>
          <a:p>
            <a:endParaRPr lang="en-GB" dirty="0"/>
          </a:p>
        </p:txBody>
      </p:sp>
      <p:pic>
        <p:nvPicPr>
          <p:cNvPr id="5" name="Picture 4">
            <a:extLst>
              <a:ext uri="{FF2B5EF4-FFF2-40B4-BE49-F238E27FC236}">
                <a16:creationId xmlns:a16="http://schemas.microsoft.com/office/drawing/2014/main" id="{A027C940-6E1B-7EB4-967A-42F436A5332F}"/>
              </a:ext>
            </a:extLst>
          </p:cNvPr>
          <p:cNvPicPr>
            <a:picLocks noChangeAspect="1"/>
          </p:cNvPicPr>
          <p:nvPr/>
        </p:nvPicPr>
        <p:blipFill>
          <a:blip r:embed="rId2"/>
          <a:stretch>
            <a:fillRect/>
          </a:stretch>
        </p:blipFill>
        <p:spPr>
          <a:xfrm>
            <a:off x="5071634" y="1918650"/>
            <a:ext cx="6954220" cy="4163006"/>
          </a:xfrm>
          <a:prstGeom prst="rect">
            <a:avLst/>
          </a:prstGeom>
        </p:spPr>
      </p:pic>
      <p:sp>
        <p:nvSpPr>
          <p:cNvPr id="6" name="TextBox 5">
            <a:extLst>
              <a:ext uri="{FF2B5EF4-FFF2-40B4-BE49-F238E27FC236}">
                <a16:creationId xmlns:a16="http://schemas.microsoft.com/office/drawing/2014/main" id="{1DD1A769-FCA9-9F8D-5EB8-29D2268152D8}"/>
              </a:ext>
            </a:extLst>
          </p:cNvPr>
          <p:cNvSpPr txBox="1"/>
          <p:nvPr/>
        </p:nvSpPr>
        <p:spPr>
          <a:xfrm>
            <a:off x="9287435" y="6081656"/>
            <a:ext cx="2904565" cy="400110"/>
          </a:xfrm>
          <a:prstGeom prst="rect">
            <a:avLst/>
          </a:prstGeom>
          <a:noFill/>
        </p:spPr>
        <p:txBody>
          <a:bodyPr wrap="square" rtlCol="0">
            <a:spAutoFit/>
          </a:bodyPr>
          <a:lstStyle/>
          <a:p>
            <a:r>
              <a:rPr lang="en-US" sz="1000" dirty="0"/>
              <a:t>Source: </a:t>
            </a:r>
            <a:r>
              <a:rPr lang="en-US" sz="1000" dirty="0">
                <a:hlinkClick r:id="rId3"/>
              </a:rPr>
              <a:t>https://doi.org/</a:t>
            </a:r>
            <a:r>
              <a:rPr lang="en-GB" sz="1000" dirty="0">
                <a:hlinkClick r:id="rId3"/>
              </a:rPr>
              <a:t>10.5772/intechopen.82781</a:t>
            </a:r>
            <a:endParaRPr lang="en-GB" sz="1000" dirty="0"/>
          </a:p>
          <a:p>
            <a:endParaRPr lang="en-GB" sz="1000" dirty="0"/>
          </a:p>
        </p:txBody>
      </p:sp>
    </p:spTree>
    <p:extLst>
      <p:ext uri="{BB962C8B-B14F-4D97-AF65-F5344CB8AC3E}">
        <p14:creationId xmlns:p14="http://schemas.microsoft.com/office/powerpoint/2010/main" val="106952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types of data&#10;&#10;AI-generated content may be incorrect.">
            <a:extLst>
              <a:ext uri="{FF2B5EF4-FFF2-40B4-BE49-F238E27FC236}">
                <a16:creationId xmlns:a16="http://schemas.microsoft.com/office/drawing/2014/main" id="{A88E6968-56BB-4B98-2805-EFEC5144BB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5644" y="722807"/>
            <a:ext cx="8136225" cy="4059237"/>
          </a:xfrm>
        </p:spPr>
      </p:pic>
      <p:pic>
        <p:nvPicPr>
          <p:cNvPr id="9" name="Picture 8">
            <a:extLst>
              <a:ext uri="{FF2B5EF4-FFF2-40B4-BE49-F238E27FC236}">
                <a16:creationId xmlns:a16="http://schemas.microsoft.com/office/drawing/2014/main" id="{D7D72063-3EDA-C56D-4E66-ED615043D490}"/>
              </a:ext>
            </a:extLst>
          </p:cNvPr>
          <p:cNvPicPr>
            <a:picLocks noChangeAspect="1"/>
          </p:cNvPicPr>
          <p:nvPr/>
        </p:nvPicPr>
        <p:blipFill>
          <a:blip r:embed="rId3"/>
          <a:stretch>
            <a:fillRect/>
          </a:stretch>
        </p:blipFill>
        <p:spPr>
          <a:xfrm>
            <a:off x="372258" y="2056097"/>
            <a:ext cx="3210373" cy="1543265"/>
          </a:xfrm>
          <a:prstGeom prst="rect">
            <a:avLst/>
          </a:prstGeom>
        </p:spPr>
      </p:pic>
      <p:sp>
        <p:nvSpPr>
          <p:cNvPr id="5" name="Content Placeholder 2">
            <a:extLst>
              <a:ext uri="{FF2B5EF4-FFF2-40B4-BE49-F238E27FC236}">
                <a16:creationId xmlns:a16="http://schemas.microsoft.com/office/drawing/2014/main" id="{B0F3BC5A-8ACA-1815-FE92-70D986A499AA}"/>
              </a:ext>
            </a:extLst>
          </p:cNvPr>
          <p:cNvSpPr txBox="1">
            <a:spLocks/>
          </p:cNvSpPr>
          <p:nvPr/>
        </p:nvSpPr>
        <p:spPr>
          <a:xfrm>
            <a:off x="465754" y="5436603"/>
            <a:ext cx="12145988" cy="370421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In total, a Bayesian model will often run thousands of iterations, and will “converge” towards a consensus answer. The answer will never be perfect, but will be very close to the correct answer.</a:t>
            </a:r>
          </a:p>
        </p:txBody>
      </p:sp>
    </p:spTree>
    <p:extLst>
      <p:ext uri="{BB962C8B-B14F-4D97-AF65-F5344CB8AC3E}">
        <p14:creationId xmlns:p14="http://schemas.microsoft.com/office/powerpoint/2010/main" val="866168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64E74-5149-1F35-5064-168A27F839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1D2DB-BB21-78B5-FB8C-0DDB46517E2B}"/>
              </a:ext>
            </a:extLst>
          </p:cNvPr>
          <p:cNvSpPr>
            <a:spLocks noGrp="1"/>
          </p:cNvSpPr>
          <p:nvPr>
            <p:ph type="title"/>
          </p:nvPr>
        </p:nvSpPr>
        <p:spPr>
          <a:xfrm>
            <a:off x="0" y="458993"/>
            <a:ext cx="10353762" cy="970450"/>
          </a:xfrm>
        </p:spPr>
        <p:txBody>
          <a:bodyPr/>
          <a:lstStyle/>
          <a:p>
            <a:r>
              <a:rPr lang="en-GB" dirty="0"/>
              <a:t>Key options when running a model</a:t>
            </a:r>
          </a:p>
        </p:txBody>
      </p:sp>
      <p:sp>
        <p:nvSpPr>
          <p:cNvPr id="4" name="Content Placeholder 3">
            <a:extLst>
              <a:ext uri="{FF2B5EF4-FFF2-40B4-BE49-F238E27FC236}">
                <a16:creationId xmlns:a16="http://schemas.microsoft.com/office/drawing/2014/main" id="{50B2015D-E0A7-D22E-77A5-36A5042A0B03}"/>
              </a:ext>
            </a:extLst>
          </p:cNvPr>
          <p:cNvSpPr>
            <a:spLocks noGrp="1"/>
          </p:cNvSpPr>
          <p:nvPr>
            <p:ph idx="1"/>
          </p:nvPr>
        </p:nvSpPr>
        <p:spPr/>
        <p:txBody>
          <a:bodyPr>
            <a:normAutofit/>
          </a:bodyPr>
          <a:lstStyle/>
          <a:p>
            <a:r>
              <a:rPr lang="en-GB" b="1" dirty="0"/>
              <a:t>Iterations</a:t>
            </a:r>
            <a:r>
              <a:rPr lang="en-GB" dirty="0"/>
              <a:t>: how many times should the model look for an answer? The more iterations, the more likely our posterior distribution will be representative of the true parameter estimate</a:t>
            </a:r>
          </a:p>
          <a:p>
            <a:r>
              <a:rPr lang="en-GB" b="1" dirty="0"/>
              <a:t>Burn-in/warm-up</a:t>
            </a:r>
            <a:r>
              <a:rPr lang="en-GB" dirty="0"/>
              <a:t>: how many times should the model train itself before we start logging the output? The longer the warm-up, the more likely the model will converge towards a solution before we start sampling the posterior</a:t>
            </a:r>
          </a:p>
          <a:p>
            <a:r>
              <a:rPr lang="en-GB" b="1" dirty="0"/>
              <a:t>Chains</a:t>
            </a:r>
            <a:r>
              <a:rPr lang="en-GB" dirty="0"/>
              <a:t>: how many times should the model run a warm-up and posterior sampling process? Each time will be independent and multiple chains will ensure the model is “stable!</a:t>
            </a:r>
          </a:p>
          <a:p>
            <a:r>
              <a:rPr lang="en-GB" b="1" dirty="0"/>
              <a:t>Thin</a:t>
            </a:r>
            <a:r>
              <a:rPr lang="en-GB" dirty="0"/>
              <a:t>: estimates within a chain will correlate since they build on previous estimates. How many iterations should we skip between sampling?</a:t>
            </a:r>
          </a:p>
          <a:p>
            <a:r>
              <a:rPr lang="en-GB" b="1" dirty="0"/>
              <a:t>Cores</a:t>
            </a:r>
            <a:r>
              <a:rPr lang="en-GB" dirty="0"/>
              <a:t>: if you have a multi-core processor, how many cores should be used for parallel processing</a:t>
            </a:r>
          </a:p>
        </p:txBody>
      </p:sp>
      <p:pic>
        <p:nvPicPr>
          <p:cNvPr id="3" name="Picture 2">
            <a:extLst>
              <a:ext uri="{FF2B5EF4-FFF2-40B4-BE49-F238E27FC236}">
                <a16:creationId xmlns:a16="http://schemas.microsoft.com/office/drawing/2014/main" id="{CE7A97E4-F08A-BD18-8743-C3BBF1298368}"/>
              </a:ext>
            </a:extLst>
          </p:cNvPr>
          <p:cNvPicPr>
            <a:picLocks noChangeAspect="1"/>
          </p:cNvPicPr>
          <p:nvPr/>
        </p:nvPicPr>
        <p:blipFill>
          <a:blip r:embed="rId2"/>
          <a:stretch>
            <a:fillRect/>
          </a:stretch>
        </p:blipFill>
        <p:spPr>
          <a:xfrm>
            <a:off x="8981627" y="0"/>
            <a:ext cx="3210373" cy="1543265"/>
          </a:xfrm>
          <a:prstGeom prst="rect">
            <a:avLst/>
          </a:prstGeom>
        </p:spPr>
      </p:pic>
    </p:spTree>
    <p:extLst>
      <p:ext uri="{BB962C8B-B14F-4D97-AF65-F5344CB8AC3E}">
        <p14:creationId xmlns:p14="http://schemas.microsoft.com/office/powerpoint/2010/main" val="1076377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9D03-09A6-264B-994A-2F12D5FA5BF5}"/>
              </a:ext>
            </a:extLst>
          </p:cNvPr>
          <p:cNvSpPr>
            <a:spLocks noGrp="1"/>
          </p:cNvSpPr>
          <p:nvPr>
            <p:ph type="title"/>
          </p:nvPr>
        </p:nvSpPr>
        <p:spPr/>
        <p:txBody>
          <a:bodyPr/>
          <a:lstStyle/>
          <a:p>
            <a:r>
              <a:rPr lang="en-GB" dirty="0"/>
              <a:t>Side note: iterations are not inherently Bayesian</a:t>
            </a:r>
          </a:p>
        </p:txBody>
      </p:sp>
      <p:sp>
        <p:nvSpPr>
          <p:cNvPr id="3" name="Content Placeholder 2">
            <a:extLst>
              <a:ext uri="{FF2B5EF4-FFF2-40B4-BE49-F238E27FC236}">
                <a16:creationId xmlns:a16="http://schemas.microsoft.com/office/drawing/2014/main" id="{57CA2E00-2E41-1816-3F2C-ACB504EF2915}"/>
              </a:ext>
            </a:extLst>
          </p:cNvPr>
          <p:cNvSpPr>
            <a:spLocks noGrp="1"/>
          </p:cNvSpPr>
          <p:nvPr>
            <p:ph idx="1"/>
          </p:nvPr>
        </p:nvSpPr>
        <p:spPr>
          <a:xfrm>
            <a:off x="913795" y="1990165"/>
            <a:ext cx="10353762" cy="3801035"/>
          </a:xfrm>
        </p:spPr>
        <p:txBody>
          <a:bodyPr/>
          <a:lstStyle/>
          <a:p>
            <a:r>
              <a:rPr lang="en-GB" dirty="0"/>
              <a:t>Until recently most statistics were not Bayesian</a:t>
            </a:r>
          </a:p>
          <a:p>
            <a:r>
              <a:rPr lang="en-GB" dirty="0"/>
              <a:t>Why? Because it was not possible to evaluate the integrals of most probability distributions directly, which is required to calculate the posterior distribution</a:t>
            </a:r>
          </a:p>
          <a:p>
            <a:r>
              <a:rPr lang="en-GB" dirty="0"/>
              <a:t>Computing power means we can now solve Bayesian probability equations numerically, i.e. through iteration!</a:t>
            </a:r>
          </a:p>
          <a:p>
            <a:r>
              <a:rPr lang="en-GB" dirty="0"/>
              <a:t>Several frequentist packages in R secretly use iterative processes but they tend to be hidden from view. However, they work very similarly!</a:t>
            </a:r>
          </a:p>
        </p:txBody>
      </p:sp>
    </p:spTree>
    <p:extLst>
      <p:ext uri="{BB962C8B-B14F-4D97-AF65-F5344CB8AC3E}">
        <p14:creationId xmlns:p14="http://schemas.microsoft.com/office/powerpoint/2010/main" val="292634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96CA-74E5-EFA2-95D7-59F53798844D}"/>
              </a:ext>
            </a:extLst>
          </p:cNvPr>
          <p:cNvSpPr>
            <a:spLocks noGrp="1"/>
          </p:cNvSpPr>
          <p:nvPr>
            <p:ph type="title"/>
          </p:nvPr>
        </p:nvSpPr>
        <p:spPr/>
        <p:txBody>
          <a:bodyPr/>
          <a:lstStyle/>
          <a:p>
            <a:r>
              <a:rPr lang="en-GB" dirty="0"/>
              <a:t>What is a “Bayesian” approach?</a:t>
            </a:r>
          </a:p>
        </p:txBody>
      </p:sp>
      <p:sp>
        <p:nvSpPr>
          <p:cNvPr id="3" name="Content Placeholder 2">
            <a:extLst>
              <a:ext uri="{FF2B5EF4-FFF2-40B4-BE49-F238E27FC236}">
                <a16:creationId xmlns:a16="http://schemas.microsoft.com/office/drawing/2014/main" id="{79955331-984C-D773-150C-CD438757F4A1}"/>
              </a:ext>
            </a:extLst>
          </p:cNvPr>
          <p:cNvSpPr>
            <a:spLocks noGrp="1"/>
          </p:cNvSpPr>
          <p:nvPr>
            <p:ph idx="1"/>
          </p:nvPr>
        </p:nvSpPr>
        <p:spPr/>
        <p:txBody>
          <a:bodyPr/>
          <a:lstStyle/>
          <a:p>
            <a:r>
              <a:rPr lang="en-GB" dirty="0"/>
              <a:t>An alternative type of statistical inference than that of frequentist statistics.</a:t>
            </a:r>
          </a:p>
          <a:p>
            <a:r>
              <a:rPr lang="en-GB" dirty="0"/>
              <a:t>We use data and our prior knowledge of a system to inform our statistical model, which then calculates the probability of patterns and relationship between variables</a:t>
            </a:r>
          </a:p>
        </p:txBody>
      </p:sp>
      <p:grpSp>
        <p:nvGrpSpPr>
          <p:cNvPr id="10" name="Group 9">
            <a:extLst>
              <a:ext uri="{FF2B5EF4-FFF2-40B4-BE49-F238E27FC236}">
                <a16:creationId xmlns:a16="http://schemas.microsoft.com/office/drawing/2014/main" id="{631569BC-66E7-1A3E-9A67-AC219FEE193A}"/>
              </a:ext>
            </a:extLst>
          </p:cNvPr>
          <p:cNvGrpSpPr/>
          <p:nvPr/>
        </p:nvGrpSpPr>
        <p:grpSpPr>
          <a:xfrm>
            <a:off x="913795" y="3244334"/>
            <a:ext cx="10155037" cy="2321765"/>
            <a:chOff x="913795" y="3244334"/>
            <a:chExt cx="10155037" cy="2321765"/>
          </a:xfrm>
        </p:grpSpPr>
        <p:sp>
          <p:nvSpPr>
            <p:cNvPr id="4" name="TextBox 3">
              <a:extLst>
                <a:ext uri="{FF2B5EF4-FFF2-40B4-BE49-F238E27FC236}">
                  <a16:creationId xmlns:a16="http://schemas.microsoft.com/office/drawing/2014/main" id="{B4045151-AB3E-74E0-9F87-D083E699D4D2}"/>
                </a:ext>
              </a:extLst>
            </p:cNvPr>
            <p:cNvSpPr txBox="1"/>
            <p:nvPr/>
          </p:nvSpPr>
          <p:spPr>
            <a:xfrm>
              <a:off x="913795" y="3270325"/>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5" name="TextBox 4">
              <a:extLst>
                <a:ext uri="{FF2B5EF4-FFF2-40B4-BE49-F238E27FC236}">
                  <a16:creationId xmlns:a16="http://schemas.microsoft.com/office/drawing/2014/main" id="{76FAEC24-97A9-E932-719E-ADE5DB23488C}"/>
                </a:ext>
              </a:extLst>
            </p:cNvPr>
            <p:cNvSpPr txBox="1"/>
            <p:nvPr/>
          </p:nvSpPr>
          <p:spPr>
            <a:xfrm>
              <a:off x="913795" y="4243809"/>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6" name="TextBox 5">
              <a:extLst>
                <a:ext uri="{FF2B5EF4-FFF2-40B4-BE49-F238E27FC236}">
                  <a16:creationId xmlns:a16="http://schemas.microsoft.com/office/drawing/2014/main" id="{22A8628B-E7C7-B079-C0BA-EC60568E105A}"/>
                </a:ext>
              </a:extLst>
            </p:cNvPr>
            <p:cNvSpPr txBox="1"/>
            <p:nvPr/>
          </p:nvSpPr>
          <p:spPr>
            <a:xfrm>
              <a:off x="913795" y="5196767"/>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7" name="TextBox 6">
              <a:extLst>
                <a:ext uri="{FF2B5EF4-FFF2-40B4-BE49-F238E27FC236}">
                  <a16:creationId xmlns:a16="http://schemas.microsoft.com/office/drawing/2014/main" id="{79A6D941-4E86-5A35-0A56-67E1CB01DDA0}"/>
                </a:ext>
              </a:extLst>
            </p:cNvPr>
            <p:cNvSpPr txBox="1"/>
            <p:nvPr/>
          </p:nvSpPr>
          <p:spPr>
            <a:xfrm>
              <a:off x="4626976" y="4243809"/>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8" name="TextBox 7">
              <a:extLst>
                <a:ext uri="{FF2B5EF4-FFF2-40B4-BE49-F238E27FC236}">
                  <a16:creationId xmlns:a16="http://schemas.microsoft.com/office/drawing/2014/main" id="{8188361C-0F09-632B-D8DC-B02CA016BD3F}"/>
                </a:ext>
              </a:extLst>
            </p:cNvPr>
            <p:cNvSpPr txBox="1"/>
            <p:nvPr/>
          </p:nvSpPr>
          <p:spPr>
            <a:xfrm>
              <a:off x="9013516" y="4243809"/>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9" name="TextBox 8">
              <a:extLst>
                <a:ext uri="{FF2B5EF4-FFF2-40B4-BE49-F238E27FC236}">
                  <a16:creationId xmlns:a16="http://schemas.microsoft.com/office/drawing/2014/main" id="{2EB1DFD5-832B-5AD4-5BAB-2A3B76CE84B0}"/>
                </a:ext>
              </a:extLst>
            </p:cNvPr>
            <p:cNvSpPr txBox="1"/>
            <p:nvPr/>
          </p:nvSpPr>
          <p:spPr>
            <a:xfrm>
              <a:off x="9013516" y="3244334"/>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2" name="Straight Arrow Connector 11">
              <a:extLst>
                <a:ext uri="{FF2B5EF4-FFF2-40B4-BE49-F238E27FC236}">
                  <a16:creationId xmlns:a16="http://schemas.microsoft.com/office/drawing/2014/main" id="{FE74A8A7-AB81-BB02-D79E-4A3015B21727}"/>
                </a:ext>
              </a:extLst>
            </p:cNvPr>
            <p:cNvCxnSpPr>
              <a:cxnSpLocks/>
              <a:stCxn id="6" idx="3"/>
            </p:cNvCxnSpPr>
            <p:nvPr/>
          </p:nvCxnSpPr>
          <p:spPr>
            <a:xfrm flipV="1">
              <a:off x="2969111" y="4580874"/>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59E829-FFAA-DB61-EC76-D5000AD1271A}"/>
                </a:ext>
              </a:extLst>
            </p:cNvPr>
            <p:cNvCxnSpPr>
              <a:cxnSpLocks/>
              <a:stCxn id="4" idx="3"/>
            </p:cNvCxnSpPr>
            <p:nvPr/>
          </p:nvCxnSpPr>
          <p:spPr>
            <a:xfrm>
              <a:off x="2969111" y="3454991"/>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B10D27-F7AF-3349-4409-6C87B6611D82}"/>
                </a:ext>
              </a:extLst>
            </p:cNvPr>
            <p:cNvCxnSpPr>
              <a:cxnSpLocks/>
              <a:stCxn id="5" idx="3"/>
              <a:endCxn id="7" idx="1"/>
            </p:cNvCxnSpPr>
            <p:nvPr/>
          </p:nvCxnSpPr>
          <p:spPr>
            <a:xfrm>
              <a:off x="2969111"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1B6C66-47A4-28A8-B53E-7BC40A65F1A8}"/>
                </a:ext>
              </a:extLst>
            </p:cNvPr>
            <p:cNvCxnSpPr>
              <a:cxnSpLocks/>
            </p:cNvCxnSpPr>
            <p:nvPr/>
          </p:nvCxnSpPr>
          <p:spPr>
            <a:xfrm>
              <a:off x="7037295"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B9A753C-DF39-4667-305E-4B50C802B312}"/>
                </a:ext>
              </a:extLst>
            </p:cNvPr>
            <p:cNvCxnSpPr>
              <a:cxnSpLocks/>
            </p:cNvCxnSpPr>
            <p:nvPr/>
          </p:nvCxnSpPr>
          <p:spPr>
            <a:xfrm flipV="1">
              <a:off x="6938682" y="3639657"/>
              <a:ext cx="1914862" cy="60415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642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4BE0-B159-729B-BD03-DC7910BBA5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8FF85-E886-36B6-8CE9-F72672922070}"/>
              </a:ext>
            </a:extLst>
          </p:cNvPr>
          <p:cNvSpPr>
            <a:spLocks noGrp="1"/>
          </p:cNvSpPr>
          <p:nvPr>
            <p:ph type="title"/>
          </p:nvPr>
        </p:nvSpPr>
        <p:spPr>
          <a:xfrm>
            <a:off x="1770528" y="819405"/>
            <a:ext cx="9291171" cy="970450"/>
          </a:xfrm>
        </p:spPr>
        <p:txBody>
          <a:bodyPr>
            <a:noAutofit/>
          </a:bodyPr>
          <a:lstStyle/>
          <a:p>
            <a:pPr>
              <a:lnSpc>
                <a:spcPct val="90000"/>
              </a:lnSpc>
            </a:pPr>
            <a:r>
              <a:rPr lang="en-GB" sz="4800" dirty="0"/>
              <a:t>Part 4: Model checks and diagnostics</a:t>
            </a:r>
          </a:p>
        </p:txBody>
      </p:sp>
      <p:sp>
        <p:nvSpPr>
          <p:cNvPr id="6" name="TextBox 5">
            <a:extLst>
              <a:ext uri="{FF2B5EF4-FFF2-40B4-BE49-F238E27FC236}">
                <a16:creationId xmlns:a16="http://schemas.microsoft.com/office/drawing/2014/main" id="{1E030EEF-C0C9-DBD3-8602-A86B72708237}"/>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
        <p:nvSpPr>
          <p:cNvPr id="8" name="TextBox 7">
            <a:extLst>
              <a:ext uri="{FF2B5EF4-FFF2-40B4-BE49-F238E27FC236}">
                <a16:creationId xmlns:a16="http://schemas.microsoft.com/office/drawing/2014/main" id="{F072A30C-05D6-FF1C-0001-7128A7D8C726}"/>
              </a:ext>
            </a:extLst>
          </p:cNvPr>
          <p:cNvSpPr txBox="1"/>
          <p:nvPr/>
        </p:nvSpPr>
        <p:spPr>
          <a:xfrm>
            <a:off x="1032129" y="2549563"/>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9" name="TextBox 8">
            <a:extLst>
              <a:ext uri="{FF2B5EF4-FFF2-40B4-BE49-F238E27FC236}">
                <a16:creationId xmlns:a16="http://schemas.microsoft.com/office/drawing/2014/main" id="{A23916D8-8CEF-A078-6A07-1967FCF37B2B}"/>
              </a:ext>
            </a:extLst>
          </p:cNvPr>
          <p:cNvSpPr txBox="1"/>
          <p:nvPr/>
        </p:nvSpPr>
        <p:spPr>
          <a:xfrm>
            <a:off x="1032129" y="3523047"/>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11" name="TextBox 10">
            <a:extLst>
              <a:ext uri="{FF2B5EF4-FFF2-40B4-BE49-F238E27FC236}">
                <a16:creationId xmlns:a16="http://schemas.microsoft.com/office/drawing/2014/main" id="{679DE2FC-4042-DDA8-7127-1548A5DA725D}"/>
              </a:ext>
            </a:extLst>
          </p:cNvPr>
          <p:cNvSpPr txBox="1"/>
          <p:nvPr/>
        </p:nvSpPr>
        <p:spPr>
          <a:xfrm>
            <a:off x="1032129" y="4476005"/>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12" name="TextBox 11">
            <a:extLst>
              <a:ext uri="{FF2B5EF4-FFF2-40B4-BE49-F238E27FC236}">
                <a16:creationId xmlns:a16="http://schemas.microsoft.com/office/drawing/2014/main" id="{D24188D4-67BF-5602-D9EE-9358976AA7C0}"/>
              </a:ext>
            </a:extLst>
          </p:cNvPr>
          <p:cNvSpPr txBox="1"/>
          <p:nvPr/>
        </p:nvSpPr>
        <p:spPr>
          <a:xfrm>
            <a:off x="4745310" y="3523047"/>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13" name="TextBox 12">
            <a:extLst>
              <a:ext uri="{FF2B5EF4-FFF2-40B4-BE49-F238E27FC236}">
                <a16:creationId xmlns:a16="http://schemas.microsoft.com/office/drawing/2014/main" id="{C515F6AE-FBE7-5554-0B0C-602343693181}"/>
              </a:ext>
            </a:extLst>
          </p:cNvPr>
          <p:cNvSpPr txBox="1"/>
          <p:nvPr/>
        </p:nvSpPr>
        <p:spPr>
          <a:xfrm>
            <a:off x="9112332" y="4126830"/>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14" name="TextBox 13">
            <a:extLst>
              <a:ext uri="{FF2B5EF4-FFF2-40B4-BE49-F238E27FC236}">
                <a16:creationId xmlns:a16="http://schemas.microsoft.com/office/drawing/2014/main" id="{D7608178-CC94-EDD9-F369-731E0131A09F}"/>
              </a:ext>
            </a:extLst>
          </p:cNvPr>
          <p:cNvSpPr txBox="1"/>
          <p:nvPr/>
        </p:nvSpPr>
        <p:spPr>
          <a:xfrm>
            <a:off x="9112332" y="3127355"/>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5" name="Straight Arrow Connector 14">
            <a:extLst>
              <a:ext uri="{FF2B5EF4-FFF2-40B4-BE49-F238E27FC236}">
                <a16:creationId xmlns:a16="http://schemas.microsoft.com/office/drawing/2014/main" id="{5718CF12-97DA-19EB-1A47-8BFF41C695DB}"/>
              </a:ext>
            </a:extLst>
          </p:cNvPr>
          <p:cNvCxnSpPr>
            <a:cxnSpLocks/>
            <a:stCxn id="11" idx="3"/>
          </p:cNvCxnSpPr>
          <p:nvPr/>
        </p:nvCxnSpPr>
        <p:spPr>
          <a:xfrm flipV="1">
            <a:off x="3087445" y="3860112"/>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0FE062-05C2-6B49-0B74-7CEE6FA591B9}"/>
              </a:ext>
            </a:extLst>
          </p:cNvPr>
          <p:cNvCxnSpPr>
            <a:cxnSpLocks/>
            <a:stCxn id="8" idx="3"/>
          </p:cNvCxnSpPr>
          <p:nvPr/>
        </p:nvCxnSpPr>
        <p:spPr>
          <a:xfrm>
            <a:off x="3087445" y="2734229"/>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E82D8D-5C11-9E21-0349-46238E21C442}"/>
              </a:ext>
            </a:extLst>
          </p:cNvPr>
          <p:cNvCxnSpPr>
            <a:cxnSpLocks/>
            <a:stCxn id="9" idx="3"/>
            <a:endCxn id="12" idx="1"/>
          </p:cNvCxnSpPr>
          <p:nvPr/>
        </p:nvCxnSpPr>
        <p:spPr>
          <a:xfrm>
            <a:off x="3087445" y="3707713"/>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24C329-3093-FD65-36A1-DB8B9C95B91E}"/>
              </a:ext>
            </a:extLst>
          </p:cNvPr>
          <p:cNvCxnSpPr>
            <a:cxnSpLocks/>
            <a:stCxn id="12" idx="3"/>
            <a:endCxn id="13" idx="1"/>
          </p:cNvCxnSpPr>
          <p:nvPr/>
        </p:nvCxnSpPr>
        <p:spPr>
          <a:xfrm>
            <a:off x="6800626" y="3707713"/>
            <a:ext cx="2311706" cy="603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359B66-F1C3-E65A-38EE-9DEF29AFD270}"/>
              </a:ext>
            </a:extLst>
          </p:cNvPr>
          <p:cNvCxnSpPr>
            <a:cxnSpLocks/>
            <a:stCxn id="12" idx="3"/>
          </p:cNvCxnSpPr>
          <p:nvPr/>
        </p:nvCxnSpPr>
        <p:spPr>
          <a:xfrm flipV="1">
            <a:off x="6800626" y="3355938"/>
            <a:ext cx="2156908" cy="3517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3488B2-375A-10B0-0C32-0793186AA11A}"/>
              </a:ext>
            </a:extLst>
          </p:cNvPr>
          <p:cNvSpPr/>
          <p:nvPr/>
        </p:nvSpPr>
        <p:spPr>
          <a:xfrm>
            <a:off x="8671408" y="2841309"/>
            <a:ext cx="2937163" cy="97044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43046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D8343-2DAD-E08C-E80A-0D5E17E01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99426-72D4-7FF8-34ED-6907B8D465C8}"/>
              </a:ext>
            </a:extLst>
          </p:cNvPr>
          <p:cNvSpPr>
            <a:spLocks noGrp="1"/>
          </p:cNvSpPr>
          <p:nvPr>
            <p:ph type="title"/>
          </p:nvPr>
        </p:nvSpPr>
        <p:spPr/>
        <p:txBody>
          <a:bodyPr/>
          <a:lstStyle/>
          <a:p>
            <a:r>
              <a:rPr lang="en-GB" dirty="0"/>
              <a:t>Model checks and diagnostics</a:t>
            </a:r>
          </a:p>
        </p:txBody>
      </p:sp>
      <p:sp>
        <p:nvSpPr>
          <p:cNvPr id="5" name="Content Placeholder 4">
            <a:extLst>
              <a:ext uri="{FF2B5EF4-FFF2-40B4-BE49-F238E27FC236}">
                <a16:creationId xmlns:a16="http://schemas.microsoft.com/office/drawing/2014/main" id="{814BC08F-54E9-A290-1A83-19C3C8C6AC00}"/>
              </a:ext>
            </a:extLst>
          </p:cNvPr>
          <p:cNvSpPr>
            <a:spLocks noGrp="1"/>
          </p:cNvSpPr>
          <p:nvPr>
            <p:ph idx="1"/>
          </p:nvPr>
        </p:nvSpPr>
        <p:spPr>
          <a:xfrm>
            <a:off x="913795" y="2197100"/>
            <a:ext cx="10353762" cy="3594100"/>
          </a:xfrm>
        </p:spPr>
        <p:txBody>
          <a:bodyPr/>
          <a:lstStyle/>
          <a:p>
            <a:r>
              <a:rPr lang="en-US" dirty="0"/>
              <a:t>Once the model finishes, we need to check it ran correctly.</a:t>
            </a:r>
          </a:p>
          <a:p>
            <a:r>
              <a:rPr lang="en-US" dirty="0"/>
              <a:t>Did the model find a valid solution to adequately fit our data?</a:t>
            </a:r>
          </a:p>
        </p:txBody>
      </p:sp>
      <p:pic>
        <p:nvPicPr>
          <p:cNvPr id="10" name="Picture 9" descr="A field of flowers with trees in the background&#10;&#10;AI-generated content may be incorrect.">
            <a:extLst>
              <a:ext uri="{FF2B5EF4-FFF2-40B4-BE49-F238E27FC236}">
                <a16:creationId xmlns:a16="http://schemas.microsoft.com/office/drawing/2014/main" id="{12CF08D1-8DDB-AF90-6B0E-015A3F6FAA47}"/>
              </a:ext>
            </a:extLst>
          </p:cNvPr>
          <p:cNvPicPr>
            <a:picLocks noChangeAspect="1"/>
          </p:cNvPicPr>
          <p:nvPr/>
        </p:nvPicPr>
        <p:blipFill>
          <a:blip r:embed="rId2">
            <a:extLst>
              <a:ext uri="{28A0092B-C50C-407E-A947-70E740481C1C}">
                <a14:useLocalDpi xmlns:a14="http://schemas.microsoft.com/office/drawing/2010/main" val="0"/>
              </a:ext>
            </a:extLst>
          </a:blip>
          <a:srcRect t="29814" b="31297"/>
          <a:stretch>
            <a:fillRect/>
          </a:stretch>
        </p:blipFill>
        <p:spPr>
          <a:xfrm>
            <a:off x="1518676" y="3761824"/>
            <a:ext cx="9144000" cy="2667000"/>
          </a:xfrm>
          <a:prstGeom prst="rect">
            <a:avLst/>
          </a:prstGeom>
        </p:spPr>
      </p:pic>
      <p:sp>
        <p:nvSpPr>
          <p:cNvPr id="11" name="TextBox 10">
            <a:extLst>
              <a:ext uri="{FF2B5EF4-FFF2-40B4-BE49-F238E27FC236}">
                <a16:creationId xmlns:a16="http://schemas.microsoft.com/office/drawing/2014/main" id="{121070E0-B819-7FAF-94B9-0D8DDD369B63}"/>
              </a:ext>
            </a:extLst>
          </p:cNvPr>
          <p:cNvSpPr txBox="1"/>
          <p:nvPr/>
        </p:nvSpPr>
        <p:spPr>
          <a:xfrm>
            <a:off x="7810500" y="6461769"/>
            <a:ext cx="3136900" cy="246221"/>
          </a:xfrm>
          <a:prstGeom prst="rect">
            <a:avLst/>
          </a:prstGeom>
          <a:noFill/>
        </p:spPr>
        <p:txBody>
          <a:bodyPr wrap="square" rtlCol="0">
            <a:spAutoFit/>
          </a:bodyPr>
          <a:lstStyle/>
          <a:p>
            <a:r>
              <a:rPr lang="en-US" sz="1000" dirty="0"/>
              <a:t>Source: https://agricology.co.uk/blog/flower-power/</a:t>
            </a:r>
            <a:endParaRPr lang="en-GB" sz="1000" dirty="0"/>
          </a:p>
        </p:txBody>
      </p:sp>
    </p:spTree>
    <p:extLst>
      <p:ext uri="{BB962C8B-B14F-4D97-AF65-F5344CB8AC3E}">
        <p14:creationId xmlns:p14="http://schemas.microsoft.com/office/powerpoint/2010/main" val="2703361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C24D0-5B4C-3E27-59DF-EF65A928A0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E6868-65F8-D234-7E91-EED26C4954D2}"/>
              </a:ext>
            </a:extLst>
          </p:cNvPr>
          <p:cNvSpPr>
            <a:spLocks noGrp="1"/>
          </p:cNvSpPr>
          <p:nvPr>
            <p:ph type="title"/>
          </p:nvPr>
        </p:nvSpPr>
        <p:spPr/>
        <p:txBody>
          <a:bodyPr/>
          <a:lstStyle/>
          <a:p>
            <a:endParaRPr lang="en-GB"/>
          </a:p>
        </p:txBody>
      </p:sp>
      <p:sp>
        <p:nvSpPr>
          <p:cNvPr id="5" name="Content Placeholder 4">
            <a:extLst>
              <a:ext uri="{FF2B5EF4-FFF2-40B4-BE49-F238E27FC236}">
                <a16:creationId xmlns:a16="http://schemas.microsoft.com/office/drawing/2014/main" id="{FC3D5DF2-EA4D-8F1B-7925-BD0F6378C099}"/>
              </a:ext>
            </a:extLst>
          </p:cNvPr>
          <p:cNvSpPr>
            <a:spLocks noGrp="1"/>
          </p:cNvSpPr>
          <p:nvPr>
            <p:ph idx="1"/>
          </p:nvPr>
        </p:nvSpPr>
        <p:spPr/>
        <p:txBody>
          <a:bodyPr/>
          <a:lstStyle/>
          <a:p>
            <a:endParaRPr lang="en-GB" dirty="0"/>
          </a:p>
        </p:txBody>
      </p:sp>
      <p:pic>
        <p:nvPicPr>
          <p:cNvPr id="9" name="Picture 8">
            <a:extLst>
              <a:ext uri="{FF2B5EF4-FFF2-40B4-BE49-F238E27FC236}">
                <a16:creationId xmlns:a16="http://schemas.microsoft.com/office/drawing/2014/main" id="{FE0A3486-BE03-2D7A-BFBA-549AEE0864B6}"/>
              </a:ext>
            </a:extLst>
          </p:cNvPr>
          <p:cNvPicPr>
            <a:picLocks noChangeAspect="1"/>
          </p:cNvPicPr>
          <p:nvPr/>
        </p:nvPicPr>
        <p:blipFill>
          <a:blip r:embed="rId2"/>
          <a:stretch>
            <a:fillRect/>
          </a:stretch>
        </p:blipFill>
        <p:spPr>
          <a:xfrm>
            <a:off x="485051" y="945785"/>
            <a:ext cx="3739117" cy="2359511"/>
          </a:xfrm>
          <a:prstGeom prst="rect">
            <a:avLst/>
          </a:prstGeom>
        </p:spPr>
      </p:pic>
      <p:pic>
        <p:nvPicPr>
          <p:cNvPr id="11" name="Picture 10">
            <a:extLst>
              <a:ext uri="{FF2B5EF4-FFF2-40B4-BE49-F238E27FC236}">
                <a16:creationId xmlns:a16="http://schemas.microsoft.com/office/drawing/2014/main" id="{9B2E195A-5472-EB8A-E58F-42F632815BC3}"/>
              </a:ext>
            </a:extLst>
          </p:cNvPr>
          <p:cNvPicPr>
            <a:picLocks noChangeAspect="1"/>
          </p:cNvPicPr>
          <p:nvPr/>
        </p:nvPicPr>
        <p:blipFill>
          <a:blip r:embed="rId3"/>
          <a:stretch>
            <a:fillRect/>
          </a:stretch>
        </p:blipFill>
        <p:spPr>
          <a:xfrm>
            <a:off x="924443" y="4144162"/>
            <a:ext cx="10364646" cy="2486372"/>
          </a:xfrm>
          <a:prstGeom prst="rect">
            <a:avLst/>
          </a:prstGeom>
        </p:spPr>
      </p:pic>
      <p:pic>
        <p:nvPicPr>
          <p:cNvPr id="13" name="Picture 12">
            <a:extLst>
              <a:ext uri="{FF2B5EF4-FFF2-40B4-BE49-F238E27FC236}">
                <a16:creationId xmlns:a16="http://schemas.microsoft.com/office/drawing/2014/main" id="{C82C94C3-AFB0-DC42-4E40-5A2BCF69F367}"/>
              </a:ext>
            </a:extLst>
          </p:cNvPr>
          <p:cNvPicPr>
            <a:picLocks noChangeAspect="1"/>
          </p:cNvPicPr>
          <p:nvPr/>
        </p:nvPicPr>
        <p:blipFill>
          <a:blip r:embed="rId4"/>
          <a:stretch>
            <a:fillRect/>
          </a:stretch>
        </p:blipFill>
        <p:spPr>
          <a:xfrm>
            <a:off x="4438868" y="2780435"/>
            <a:ext cx="7354142" cy="1048786"/>
          </a:xfrm>
          <a:prstGeom prst="rect">
            <a:avLst/>
          </a:prstGeom>
        </p:spPr>
      </p:pic>
      <p:pic>
        <p:nvPicPr>
          <p:cNvPr id="15" name="Picture 14">
            <a:extLst>
              <a:ext uri="{FF2B5EF4-FFF2-40B4-BE49-F238E27FC236}">
                <a16:creationId xmlns:a16="http://schemas.microsoft.com/office/drawing/2014/main" id="{1C004BDC-C3DD-F2CA-A4F0-310E6F566463}"/>
              </a:ext>
            </a:extLst>
          </p:cNvPr>
          <p:cNvPicPr>
            <a:picLocks noChangeAspect="1"/>
          </p:cNvPicPr>
          <p:nvPr/>
        </p:nvPicPr>
        <p:blipFill>
          <a:blip r:embed="rId5"/>
          <a:stretch>
            <a:fillRect/>
          </a:stretch>
        </p:blipFill>
        <p:spPr>
          <a:xfrm>
            <a:off x="6185131" y="551286"/>
            <a:ext cx="4029637" cy="2152950"/>
          </a:xfrm>
          <a:prstGeom prst="rect">
            <a:avLst/>
          </a:prstGeom>
        </p:spPr>
      </p:pic>
    </p:spTree>
    <p:extLst>
      <p:ext uri="{BB962C8B-B14F-4D97-AF65-F5344CB8AC3E}">
        <p14:creationId xmlns:p14="http://schemas.microsoft.com/office/powerpoint/2010/main" val="3339883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C54AA-0FAE-A477-9552-7AA330CA4C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5D442-CC6F-C3EE-1969-15E5B74CF0C8}"/>
              </a:ext>
            </a:extLst>
          </p:cNvPr>
          <p:cNvSpPr>
            <a:spLocks noGrp="1"/>
          </p:cNvSpPr>
          <p:nvPr>
            <p:ph type="title"/>
          </p:nvPr>
        </p:nvSpPr>
        <p:spPr/>
        <p:txBody>
          <a:bodyPr/>
          <a:lstStyle/>
          <a:p>
            <a:r>
              <a:rPr lang="en-GB" dirty="0"/>
              <a:t>Checking the posterior distribution</a:t>
            </a:r>
          </a:p>
        </p:txBody>
      </p:sp>
      <p:sp>
        <p:nvSpPr>
          <p:cNvPr id="5" name="Content Placeholder 4">
            <a:extLst>
              <a:ext uri="{FF2B5EF4-FFF2-40B4-BE49-F238E27FC236}">
                <a16:creationId xmlns:a16="http://schemas.microsoft.com/office/drawing/2014/main" id="{F6A9C284-75AE-D204-43AD-7E9BB2E329ED}"/>
              </a:ext>
            </a:extLst>
          </p:cNvPr>
          <p:cNvSpPr>
            <a:spLocks noGrp="1"/>
          </p:cNvSpPr>
          <p:nvPr>
            <p:ph idx="1"/>
          </p:nvPr>
        </p:nvSpPr>
        <p:spPr/>
        <p:txBody>
          <a:bodyPr/>
          <a:lstStyle/>
          <a:p>
            <a:r>
              <a:rPr lang="en-US" dirty="0"/>
              <a:t>Parameters should usually look normally distributed.</a:t>
            </a:r>
          </a:p>
          <a:p>
            <a:r>
              <a:rPr lang="en-US" dirty="0"/>
              <a:t>Multiple peaks means model cannot find a single, valid solution</a:t>
            </a:r>
          </a:p>
          <a:p>
            <a:r>
              <a:rPr lang="en-US" dirty="0"/>
              <a:t>Strong skew sometimes mean your priors are constraining the model</a:t>
            </a:r>
            <a:endParaRPr lang="en-GB" dirty="0"/>
          </a:p>
        </p:txBody>
      </p:sp>
      <p:pic>
        <p:nvPicPr>
          <p:cNvPr id="10" name="Picture 9">
            <a:extLst>
              <a:ext uri="{FF2B5EF4-FFF2-40B4-BE49-F238E27FC236}">
                <a16:creationId xmlns:a16="http://schemas.microsoft.com/office/drawing/2014/main" id="{BCD3893D-6D78-EA01-2DA6-F5ECB05167C5}"/>
              </a:ext>
            </a:extLst>
          </p:cNvPr>
          <p:cNvPicPr>
            <a:picLocks noChangeAspect="1"/>
          </p:cNvPicPr>
          <p:nvPr/>
        </p:nvPicPr>
        <p:blipFill>
          <a:blip r:embed="rId2"/>
          <a:stretch>
            <a:fillRect/>
          </a:stretch>
        </p:blipFill>
        <p:spPr>
          <a:xfrm>
            <a:off x="1732380" y="3714438"/>
            <a:ext cx="8716591" cy="2229161"/>
          </a:xfrm>
          <a:prstGeom prst="rect">
            <a:avLst/>
          </a:prstGeom>
        </p:spPr>
      </p:pic>
    </p:spTree>
    <p:extLst>
      <p:ext uri="{BB962C8B-B14F-4D97-AF65-F5344CB8AC3E}">
        <p14:creationId xmlns:p14="http://schemas.microsoft.com/office/powerpoint/2010/main" val="1921180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F599F-06C5-F0E0-269D-2C46A12EB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9E72D-2FC8-41EB-D7DA-0AB2C59FFFAD}"/>
              </a:ext>
            </a:extLst>
          </p:cNvPr>
          <p:cNvSpPr>
            <a:spLocks noGrp="1"/>
          </p:cNvSpPr>
          <p:nvPr>
            <p:ph type="title"/>
          </p:nvPr>
        </p:nvSpPr>
        <p:spPr/>
        <p:txBody>
          <a:bodyPr/>
          <a:lstStyle/>
          <a:p>
            <a:r>
              <a:rPr lang="en-GB" dirty="0"/>
              <a:t>Key checks for model convergence</a:t>
            </a:r>
          </a:p>
        </p:txBody>
      </p:sp>
      <p:sp>
        <p:nvSpPr>
          <p:cNvPr id="4" name="Content Placeholder 3">
            <a:extLst>
              <a:ext uri="{FF2B5EF4-FFF2-40B4-BE49-F238E27FC236}">
                <a16:creationId xmlns:a16="http://schemas.microsoft.com/office/drawing/2014/main" id="{F77D3C1D-BC0C-4AE4-E4B0-83E411C83D8B}"/>
              </a:ext>
            </a:extLst>
          </p:cNvPr>
          <p:cNvSpPr>
            <a:spLocks noGrp="1"/>
          </p:cNvSpPr>
          <p:nvPr>
            <p:ph idx="1"/>
          </p:nvPr>
        </p:nvSpPr>
        <p:spPr/>
        <p:txBody>
          <a:bodyPr>
            <a:normAutofit/>
          </a:bodyPr>
          <a:lstStyle/>
          <a:p>
            <a:r>
              <a:rPr lang="en-GB" dirty="0"/>
              <a:t>Model converges to stable space, all chains show similar behaviour</a:t>
            </a:r>
          </a:p>
          <a:p>
            <a:r>
              <a:rPr lang="en-GB" dirty="0"/>
              <a:t>“fuzzy caterpillar”</a:t>
            </a:r>
          </a:p>
          <a:p>
            <a:r>
              <a:rPr lang="en-GB" dirty="0" err="1"/>
              <a:t>Rhat</a:t>
            </a:r>
            <a:r>
              <a:rPr lang="en-GB" dirty="0"/>
              <a:t> should be close to 1.0</a:t>
            </a:r>
          </a:p>
          <a:p>
            <a:r>
              <a:rPr lang="en-GB" dirty="0"/>
              <a:t>Do posterior distributions look sensible?</a:t>
            </a:r>
          </a:p>
          <a:p>
            <a:pPr lvl="1"/>
            <a:endParaRPr lang="en-GB" dirty="0"/>
          </a:p>
        </p:txBody>
      </p:sp>
      <p:pic>
        <p:nvPicPr>
          <p:cNvPr id="3" name="Picture 2">
            <a:extLst>
              <a:ext uri="{FF2B5EF4-FFF2-40B4-BE49-F238E27FC236}">
                <a16:creationId xmlns:a16="http://schemas.microsoft.com/office/drawing/2014/main" id="{9B1457CA-4C97-F8C9-8238-8FDA84FFA512}"/>
              </a:ext>
            </a:extLst>
          </p:cNvPr>
          <p:cNvPicPr>
            <a:picLocks noChangeAspect="1"/>
          </p:cNvPicPr>
          <p:nvPr/>
        </p:nvPicPr>
        <p:blipFill>
          <a:blip r:embed="rId2"/>
          <a:stretch>
            <a:fillRect/>
          </a:stretch>
        </p:blipFill>
        <p:spPr>
          <a:xfrm>
            <a:off x="4630466" y="5555012"/>
            <a:ext cx="7354142" cy="1048786"/>
          </a:xfrm>
          <a:prstGeom prst="rect">
            <a:avLst/>
          </a:prstGeom>
        </p:spPr>
      </p:pic>
      <p:pic>
        <p:nvPicPr>
          <p:cNvPr id="5" name="Picture 4">
            <a:extLst>
              <a:ext uri="{FF2B5EF4-FFF2-40B4-BE49-F238E27FC236}">
                <a16:creationId xmlns:a16="http://schemas.microsoft.com/office/drawing/2014/main" id="{63F1D5BE-B44F-3498-AEF9-D177104FDD32}"/>
              </a:ext>
            </a:extLst>
          </p:cNvPr>
          <p:cNvPicPr>
            <a:picLocks noChangeAspect="1"/>
          </p:cNvPicPr>
          <p:nvPr/>
        </p:nvPicPr>
        <p:blipFill>
          <a:blip r:embed="rId3"/>
          <a:stretch>
            <a:fillRect/>
          </a:stretch>
        </p:blipFill>
        <p:spPr>
          <a:xfrm>
            <a:off x="205462" y="3611408"/>
            <a:ext cx="8102075" cy="1943604"/>
          </a:xfrm>
          <a:prstGeom prst="rect">
            <a:avLst/>
          </a:prstGeom>
        </p:spPr>
      </p:pic>
    </p:spTree>
    <p:extLst>
      <p:ext uri="{BB962C8B-B14F-4D97-AF65-F5344CB8AC3E}">
        <p14:creationId xmlns:p14="http://schemas.microsoft.com/office/powerpoint/2010/main" val="3705628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2296D-4760-1CEF-2B2D-07518D8066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8F101-5B27-812E-8878-0097A5FE68A0}"/>
              </a:ext>
            </a:extLst>
          </p:cNvPr>
          <p:cNvSpPr>
            <a:spLocks noGrp="1"/>
          </p:cNvSpPr>
          <p:nvPr>
            <p:ph type="title"/>
          </p:nvPr>
        </p:nvSpPr>
        <p:spPr>
          <a:xfrm>
            <a:off x="1962968" y="790098"/>
            <a:ext cx="8740289" cy="970450"/>
          </a:xfrm>
        </p:spPr>
        <p:txBody>
          <a:bodyPr>
            <a:noAutofit/>
          </a:bodyPr>
          <a:lstStyle/>
          <a:p>
            <a:pPr>
              <a:lnSpc>
                <a:spcPct val="90000"/>
              </a:lnSpc>
            </a:pPr>
            <a:r>
              <a:rPr lang="en-GB" sz="4800" dirty="0"/>
              <a:t>Part 5: Understanding the Output</a:t>
            </a:r>
          </a:p>
        </p:txBody>
      </p:sp>
      <p:sp>
        <p:nvSpPr>
          <p:cNvPr id="6" name="TextBox 5">
            <a:extLst>
              <a:ext uri="{FF2B5EF4-FFF2-40B4-BE49-F238E27FC236}">
                <a16:creationId xmlns:a16="http://schemas.microsoft.com/office/drawing/2014/main" id="{7CD22D5E-5BE8-8713-02A4-776D46F634AE}"/>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
        <p:nvSpPr>
          <p:cNvPr id="8" name="TextBox 7">
            <a:extLst>
              <a:ext uri="{FF2B5EF4-FFF2-40B4-BE49-F238E27FC236}">
                <a16:creationId xmlns:a16="http://schemas.microsoft.com/office/drawing/2014/main" id="{5162A2D3-A28C-88D2-425D-46FF1FF91B67}"/>
              </a:ext>
            </a:extLst>
          </p:cNvPr>
          <p:cNvSpPr txBox="1"/>
          <p:nvPr/>
        </p:nvSpPr>
        <p:spPr>
          <a:xfrm>
            <a:off x="935310" y="2455516"/>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9" name="TextBox 8">
            <a:extLst>
              <a:ext uri="{FF2B5EF4-FFF2-40B4-BE49-F238E27FC236}">
                <a16:creationId xmlns:a16="http://schemas.microsoft.com/office/drawing/2014/main" id="{27D5EFF9-6323-E5C4-2F4C-BB954DD23022}"/>
              </a:ext>
            </a:extLst>
          </p:cNvPr>
          <p:cNvSpPr txBox="1"/>
          <p:nvPr/>
        </p:nvSpPr>
        <p:spPr>
          <a:xfrm>
            <a:off x="935310" y="3429000"/>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11" name="TextBox 10">
            <a:extLst>
              <a:ext uri="{FF2B5EF4-FFF2-40B4-BE49-F238E27FC236}">
                <a16:creationId xmlns:a16="http://schemas.microsoft.com/office/drawing/2014/main" id="{85695321-EEDC-09B7-E95D-290ABA56E806}"/>
              </a:ext>
            </a:extLst>
          </p:cNvPr>
          <p:cNvSpPr txBox="1"/>
          <p:nvPr/>
        </p:nvSpPr>
        <p:spPr>
          <a:xfrm>
            <a:off x="935310" y="4381958"/>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12" name="TextBox 11">
            <a:extLst>
              <a:ext uri="{FF2B5EF4-FFF2-40B4-BE49-F238E27FC236}">
                <a16:creationId xmlns:a16="http://schemas.microsoft.com/office/drawing/2014/main" id="{AAFEFD5A-8159-248E-80A2-53938D430C81}"/>
              </a:ext>
            </a:extLst>
          </p:cNvPr>
          <p:cNvSpPr txBox="1"/>
          <p:nvPr/>
        </p:nvSpPr>
        <p:spPr>
          <a:xfrm>
            <a:off x="4648491" y="3429000"/>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13" name="TextBox 12">
            <a:extLst>
              <a:ext uri="{FF2B5EF4-FFF2-40B4-BE49-F238E27FC236}">
                <a16:creationId xmlns:a16="http://schemas.microsoft.com/office/drawing/2014/main" id="{DB61AA2D-0D2E-6B89-25FA-C08FE327E2ED}"/>
              </a:ext>
            </a:extLst>
          </p:cNvPr>
          <p:cNvSpPr txBox="1"/>
          <p:nvPr/>
        </p:nvSpPr>
        <p:spPr>
          <a:xfrm>
            <a:off x="9015513" y="4032783"/>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14" name="TextBox 13">
            <a:extLst>
              <a:ext uri="{FF2B5EF4-FFF2-40B4-BE49-F238E27FC236}">
                <a16:creationId xmlns:a16="http://schemas.microsoft.com/office/drawing/2014/main" id="{71579394-2845-6A32-9A53-3DEA00D4BD5C}"/>
              </a:ext>
            </a:extLst>
          </p:cNvPr>
          <p:cNvSpPr txBox="1"/>
          <p:nvPr/>
        </p:nvSpPr>
        <p:spPr>
          <a:xfrm>
            <a:off x="9015513" y="3033308"/>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5" name="Straight Arrow Connector 14">
            <a:extLst>
              <a:ext uri="{FF2B5EF4-FFF2-40B4-BE49-F238E27FC236}">
                <a16:creationId xmlns:a16="http://schemas.microsoft.com/office/drawing/2014/main" id="{94F88712-522B-187C-4932-45662F4B31BB}"/>
              </a:ext>
            </a:extLst>
          </p:cNvPr>
          <p:cNvCxnSpPr>
            <a:cxnSpLocks/>
            <a:stCxn id="11" idx="3"/>
          </p:cNvCxnSpPr>
          <p:nvPr/>
        </p:nvCxnSpPr>
        <p:spPr>
          <a:xfrm flipV="1">
            <a:off x="2990626" y="3766065"/>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B06D36-1188-85B4-7D74-7CA9B18C48CF}"/>
              </a:ext>
            </a:extLst>
          </p:cNvPr>
          <p:cNvCxnSpPr>
            <a:cxnSpLocks/>
            <a:stCxn id="8" idx="3"/>
          </p:cNvCxnSpPr>
          <p:nvPr/>
        </p:nvCxnSpPr>
        <p:spPr>
          <a:xfrm>
            <a:off x="2990626" y="2640182"/>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E7F213-221F-0784-09C2-D88709A81685}"/>
              </a:ext>
            </a:extLst>
          </p:cNvPr>
          <p:cNvCxnSpPr>
            <a:cxnSpLocks/>
            <a:stCxn id="9" idx="3"/>
            <a:endCxn id="12" idx="1"/>
          </p:cNvCxnSpPr>
          <p:nvPr/>
        </p:nvCxnSpPr>
        <p:spPr>
          <a:xfrm>
            <a:off x="2990626" y="3613666"/>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6EECED-0706-2CF8-4840-6D00BB5D3D54}"/>
              </a:ext>
            </a:extLst>
          </p:cNvPr>
          <p:cNvCxnSpPr>
            <a:cxnSpLocks/>
            <a:stCxn id="12" idx="3"/>
            <a:endCxn id="13" idx="1"/>
          </p:cNvCxnSpPr>
          <p:nvPr/>
        </p:nvCxnSpPr>
        <p:spPr>
          <a:xfrm>
            <a:off x="6703807" y="3613666"/>
            <a:ext cx="2311706" cy="603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9FB33-6715-26A1-CF61-BAA836E075F9}"/>
              </a:ext>
            </a:extLst>
          </p:cNvPr>
          <p:cNvCxnSpPr>
            <a:cxnSpLocks/>
            <a:stCxn id="12" idx="3"/>
          </p:cNvCxnSpPr>
          <p:nvPr/>
        </p:nvCxnSpPr>
        <p:spPr>
          <a:xfrm flipV="1">
            <a:off x="6703807" y="3261891"/>
            <a:ext cx="2156908" cy="3517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1291A10-DF06-A1D3-5D32-EF9ACD549F36}"/>
              </a:ext>
            </a:extLst>
          </p:cNvPr>
          <p:cNvSpPr/>
          <p:nvPr/>
        </p:nvSpPr>
        <p:spPr>
          <a:xfrm>
            <a:off x="8574589" y="3754415"/>
            <a:ext cx="2937163" cy="97044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08063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E7DA0-FED0-293F-FCC7-846CAF385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107CDB-C5E2-EAF2-6212-4853B23898A8}"/>
              </a:ext>
            </a:extLst>
          </p:cNvPr>
          <p:cNvSpPr>
            <a:spLocks noGrp="1"/>
          </p:cNvSpPr>
          <p:nvPr>
            <p:ph type="title"/>
          </p:nvPr>
        </p:nvSpPr>
        <p:spPr/>
        <p:txBody>
          <a:bodyPr/>
          <a:lstStyle/>
          <a:p>
            <a:r>
              <a:rPr lang="en-GB" dirty="0"/>
              <a:t>Part 5: Understanding the Output</a:t>
            </a:r>
          </a:p>
        </p:txBody>
      </p:sp>
      <p:sp>
        <p:nvSpPr>
          <p:cNvPr id="3" name="Content Placeholder 2">
            <a:extLst>
              <a:ext uri="{FF2B5EF4-FFF2-40B4-BE49-F238E27FC236}">
                <a16:creationId xmlns:a16="http://schemas.microsoft.com/office/drawing/2014/main" id="{272E8A21-07EA-F749-596D-3F125AE645AA}"/>
              </a:ext>
            </a:extLst>
          </p:cNvPr>
          <p:cNvSpPr>
            <a:spLocks noGrp="1"/>
          </p:cNvSpPr>
          <p:nvPr>
            <p:ph idx="1"/>
          </p:nvPr>
        </p:nvSpPr>
        <p:spPr>
          <a:xfrm>
            <a:off x="913795" y="2388198"/>
            <a:ext cx="5042505" cy="3403002"/>
          </a:xfrm>
        </p:spPr>
        <p:txBody>
          <a:bodyPr/>
          <a:lstStyle/>
          <a:p>
            <a:r>
              <a:rPr lang="en-US" dirty="0"/>
              <a:t>Bayesian models do not give point estimates, standard errors, or p-values!</a:t>
            </a:r>
          </a:p>
          <a:p>
            <a:r>
              <a:rPr lang="en-US" dirty="0"/>
              <a:t>Instead, they have an estimate per parameter per iteration, these are then formed into a posterior distribution</a:t>
            </a:r>
          </a:p>
        </p:txBody>
      </p:sp>
      <p:pic>
        <p:nvPicPr>
          <p:cNvPr id="5" name="Picture 4">
            <a:extLst>
              <a:ext uri="{FF2B5EF4-FFF2-40B4-BE49-F238E27FC236}">
                <a16:creationId xmlns:a16="http://schemas.microsoft.com/office/drawing/2014/main" id="{C75009A9-7159-A5FA-C9C1-D58A1CF4F8CC}"/>
              </a:ext>
            </a:extLst>
          </p:cNvPr>
          <p:cNvPicPr>
            <a:picLocks noChangeAspect="1"/>
          </p:cNvPicPr>
          <p:nvPr/>
        </p:nvPicPr>
        <p:blipFill>
          <a:blip r:embed="rId3"/>
          <a:stretch>
            <a:fillRect/>
          </a:stretch>
        </p:blipFill>
        <p:spPr>
          <a:xfrm>
            <a:off x="6798833" y="1732449"/>
            <a:ext cx="4957439" cy="4708322"/>
          </a:xfrm>
          <a:prstGeom prst="rect">
            <a:avLst/>
          </a:prstGeom>
        </p:spPr>
      </p:pic>
      <p:pic>
        <p:nvPicPr>
          <p:cNvPr id="7" name="Picture 6">
            <a:extLst>
              <a:ext uri="{FF2B5EF4-FFF2-40B4-BE49-F238E27FC236}">
                <a16:creationId xmlns:a16="http://schemas.microsoft.com/office/drawing/2014/main" id="{6A5C8990-EC95-876D-5CC9-CF262C6B29D7}"/>
              </a:ext>
            </a:extLst>
          </p:cNvPr>
          <p:cNvPicPr>
            <a:picLocks noChangeAspect="1"/>
          </p:cNvPicPr>
          <p:nvPr/>
        </p:nvPicPr>
        <p:blipFill>
          <a:blip r:embed="rId4"/>
          <a:stretch>
            <a:fillRect/>
          </a:stretch>
        </p:blipFill>
        <p:spPr>
          <a:xfrm>
            <a:off x="1221714" y="4494029"/>
            <a:ext cx="4734586" cy="2105319"/>
          </a:xfrm>
          <a:prstGeom prst="rect">
            <a:avLst/>
          </a:prstGeom>
        </p:spPr>
      </p:pic>
    </p:spTree>
    <p:extLst>
      <p:ext uri="{BB962C8B-B14F-4D97-AF65-F5344CB8AC3E}">
        <p14:creationId xmlns:p14="http://schemas.microsoft.com/office/powerpoint/2010/main" val="3173879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2633F-CD82-0A7D-483C-1BDFD20EFB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80491-6E74-FAED-DEF5-11A5420E4526}"/>
              </a:ext>
            </a:extLst>
          </p:cNvPr>
          <p:cNvSpPr>
            <a:spLocks noGrp="1"/>
          </p:cNvSpPr>
          <p:nvPr>
            <p:ph type="title"/>
          </p:nvPr>
        </p:nvSpPr>
        <p:spPr/>
        <p:txBody>
          <a:bodyPr/>
          <a:lstStyle/>
          <a:p>
            <a:r>
              <a:rPr lang="en-GB" dirty="0"/>
              <a:t>Part 5: Understanding the Output</a:t>
            </a:r>
          </a:p>
        </p:txBody>
      </p:sp>
      <p:sp>
        <p:nvSpPr>
          <p:cNvPr id="3" name="Content Placeholder 2">
            <a:extLst>
              <a:ext uri="{FF2B5EF4-FFF2-40B4-BE49-F238E27FC236}">
                <a16:creationId xmlns:a16="http://schemas.microsoft.com/office/drawing/2014/main" id="{B5BD667A-81DA-9B7D-065E-40C7DEE890CF}"/>
              </a:ext>
            </a:extLst>
          </p:cNvPr>
          <p:cNvSpPr>
            <a:spLocks noGrp="1"/>
          </p:cNvSpPr>
          <p:nvPr>
            <p:ph idx="1"/>
          </p:nvPr>
        </p:nvSpPr>
        <p:spPr>
          <a:xfrm>
            <a:off x="913795" y="2388198"/>
            <a:ext cx="5042505" cy="3403002"/>
          </a:xfrm>
        </p:spPr>
        <p:txBody>
          <a:bodyPr/>
          <a:lstStyle/>
          <a:p>
            <a:r>
              <a:rPr lang="en-US" dirty="0"/>
              <a:t>Bayesian models do not give point estimates, standard errors, or p-values!</a:t>
            </a:r>
          </a:p>
          <a:p>
            <a:r>
              <a:rPr lang="en-US" dirty="0"/>
              <a:t>Instead, they have an estimate per parameter per iteration, these are then formed into a posterior distribution</a:t>
            </a:r>
          </a:p>
          <a:p>
            <a:r>
              <a:rPr lang="en-US" dirty="0"/>
              <a:t>We can use this to make a mean estimate, and a 95% credible interval</a:t>
            </a:r>
          </a:p>
        </p:txBody>
      </p:sp>
      <p:pic>
        <p:nvPicPr>
          <p:cNvPr id="6" name="Picture 5">
            <a:extLst>
              <a:ext uri="{FF2B5EF4-FFF2-40B4-BE49-F238E27FC236}">
                <a16:creationId xmlns:a16="http://schemas.microsoft.com/office/drawing/2014/main" id="{0CCF66B2-977E-4117-3197-C4A1FAB5F8D0}"/>
              </a:ext>
            </a:extLst>
          </p:cNvPr>
          <p:cNvPicPr>
            <a:picLocks noChangeAspect="1"/>
          </p:cNvPicPr>
          <p:nvPr/>
        </p:nvPicPr>
        <p:blipFill>
          <a:blip r:embed="rId2"/>
          <a:stretch>
            <a:fillRect/>
          </a:stretch>
        </p:blipFill>
        <p:spPr>
          <a:xfrm>
            <a:off x="6401107" y="2103459"/>
            <a:ext cx="5220429" cy="3972479"/>
          </a:xfrm>
          <a:prstGeom prst="rect">
            <a:avLst/>
          </a:prstGeom>
        </p:spPr>
      </p:pic>
      <p:pic>
        <p:nvPicPr>
          <p:cNvPr id="7" name="Picture 6">
            <a:extLst>
              <a:ext uri="{FF2B5EF4-FFF2-40B4-BE49-F238E27FC236}">
                <a16:creationId xmlns:a16="http://schemas.microsoft.com/office/drawing/2014/main" id="{9317C350-EB63-69D2-E641-71E76BA56395}"/>
              </a:ext>
            </a:extLst>
          </p:cNvPr>
          <p:cNvPicPr>
            <a:picLocks noChangeAspect="1"/>
          </p:cNvPicPr>
          <p:nvPr/>
        </p:nvPicPr>
        <p:blipFill>
          <a:blip r:embed="rId3"/>
          <a:stretch>
            <a:fillRect/>
          </a:stretch>
        </p:blipFill>
        <p:spPr>
          <a:xfrm>
            <a:off x="236266" y="5505099"/>
            <a:ext cx="7354142" cy="1048786"/>
          </a:xfrm>
          <a:prstGeom prst="rect">
            <a:avLst/>
          </a:prstGeom>
        </p:spPr>
      </p:pic>
    </p:spTree>
    <p:extLst>
      <p:ext uri="{BB962C8B-B14F-4D97-AF65-F5344CB8AC3E}">
        <p14:creationId xmlns:p14="http://schemas.microsoft.com/office/powerpoint/2010/main" val="215565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1774-5ACC-5471-2CAB-6F2216C71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AA119-E85E-7412-692B-8C15F8B361D8}"/>
              </a:ext>
            </a:extLst>
          </p:cNvPr>
          <p:cNvSpPr>
            <a:spLocks noGrp="1"/>
          </p:cNvSpPr>
          <p:nvPr>
            <p:ph type="title"/>
          </p:nvPr>
        </p:nvSpPr>
        <p:spPr/>
        <p:txBody>
          <a:bodyPr/>
          <a:lstStyle/>
          <a:p>
            <a:r>
              <a:rPr lang="en-GB" dirty="0"/>
              <a:t>Checking model fit</a:t>
            </a:r>
          </a:p>
        </p:txBody>
      </p:sp>
      <p:sp>
        <p:nvSpPr>
          <p:cNvPr id="3" name="Content Placeholder 2">
            <a:extLst>
              <a:ext uri="{FF2B5EF4-FFF2-40B4-BE49-F238E27FC236}">
                <a16:creationId xmlns:a16="http://schemas.microsoft.com/office/drawing/2014/main" id="{824A303D-90C9-C83F-9214-B547BC54F40D}"/>
              </a:ext>
            </a:extLst>
          </p:cNvPr>
          <p:cNvSpPr>
            <a:spLocks noGrp="1"/>
          </p:cNvSpPr>
          <p:nvPr>
            <p:ph idx="1"/>
          </p:nvPr>
        </p:nvSpPr>
        <p:spPr>
          <a:xfrm>
            <a:off x="913796" y="2116476"/>
            <a:ext cx="10757504" cy="3674724"/>
          </a:xfrm>
        </p:spPr>
        <p:txBody>
          <a:bodyPr/>
          <a:lstStyle/>
          <a:p>
            <a:r>
              <a:rPr lang="en-US" dirty="0"/>
              <a:t>You cannot calculate classical residuals in a Bayesian approach</a:t>
            </a:r>
          </a:p>
          <a:p>
            <a:r>
              <a:rPr lang="en-US" dirty="0"/>
              <a:t>But that doesn’t mean we cannot check model performance!</a:t>
            </a:r>
            <a:endParaRPr lang="en-GB" dirty="0"/>
          </a:p>
          <a:p>
            <a:r>
              <a:rPr lang="en-GB" dirty="0"/>
              <a:t>Key ways to check are:</a:t>
            </a:r>
          </a:p>
          <a:p>
            <a:pPr lvl="1"/>
            <a:r>
              <a:rPr lang="en-GB" dirty="0"/>
              <a:t>Posterior predictive checks = can our model predict our data well? Does it have any obvious flaws?</a:t>
            </a:r>
          </a:p>
          <a:p>
            <a:pPr lvl="1"/>
            <a:r>
              <a:rPr lang="en-GB" dirty="0"/>
              <a:t>Validation = build the model with a part of the data-set, can it successfully predict the left-out part</a:t>
            </a:r>
          </a:p>
          <a:p>
            <a:r>
              <a:rPr lang="en-GB" dirty="0"/>
              <a:t>Note: some packages provide pseudo-residuals, but they are technically different to ones you’re used to. Read up on them if interested!</a:t>
            </a:r>
            <a:endParaRPr lang="en-US" dirty="0"/>
          </a:p>
        </p:txBody>
      </p:sp>
    </p:spTree>
    <p:extLst>
      <p:ext uri="{BB962C8B-B14F-4D97-AF65-F5344CB8AC3E}">
        <p14:creationId xmlns:p14="http://schemas.microsoft.com/office/powerpoint/2010/main" val="345957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19750-D758-1EE0-484A-F07377593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DF20EB-23E3-A46A-0933-E80CB9887191}"/>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E836261F-1BCF-75AC-3418-E43D44F5F225}"/>
              </a:ext>
            </a:extLst>
          </p:cNvPr>
          <p:cNvSpPr>
            <a:spLocks noGrp="1"/>
          </p:cNvSpPr>
          <p:nvPr>
            <p:ph idx="1"/>
          </p:nvPr>
        </p:nvSpPr>
        <p:spPr>
          <a:xfrm>
            <a:off x="526521" y="2894271"/>
            <a:ext cx="3239104" cy="3674724"/>
          </a:xfrm>
        </p:spPr>
        <p:txBody>
          <a:bodyPr>
            <a:normAutofit/>
          </a:bodyPr>
          <a:lstStyle/>
          <a:p>
            <a:r>
              <a:rPr lang="en-GB" dirty="0"/>
              <a:t>Posterior predictive checks = can our model predict our data well? Does it have any obvious flaws?</a:t>
            </a:r>
          </a:p>
        </p:txBody>
      </p:sp>
      <p:pic>
        <p:nvPicPr>
          <p:cNvPr id="5" name="Picture 4">
            <a:extLst>
              <a:ext uri="{FF2B5EF4-FFF2-40B4-BE49-F238E27FC236}">
                <a16:creationId xmlns:a16="http://schemas.microsoft.com/office/drawing/2014/main" id="{319FA4F3-2ADE-E2CD-7595-3EA303A5D28B}"/>
              </a:ext>
            </a:extLst>
          </p:cNvPr>
          <p:cNvPicPr>
            <a:picLocks noChangeAspect="1"/>
          </p:cNvPicPr>
          <p:nvPr/>
        </p:nvPicPr>
        <p:blipFill>
          <a:blip r:embed="rId2"/>
          <a:stretch>
            <a:fillRect/>
          </a:stretch>
        </p:blipFill>
        <p:spPr>
          <a:xfrm>
            <a:off x="4035325" y="1742740"/>
            <a:ext cx="4304991" cy="4707921"/>
          </a:xfrm>
          <a:prstGeom prst="rect">
            <a:avLst/>
          </a:prstGeom>
        </p:spPr>
      </p:pic>
      <p:pic>
        <p:nvPicPr>
          <p:cNvPr id="8" name="Picture 7">
            <a:extLst>
              <a:ext uri="{FF2B5EF4-FFF2-40B4-BE49-F238E27FC236}">
                <a16:creationId xmlns:a16="http://schemas.microsoft.com/office/drawing/2014/main" id="{88C34CA4-59F5-74E1-7501-9C5B15546B10}"/>
              </a:ext>
            </a:extLst>
          </p:cNvPr>
          <p:cNvPicPr>
            <a:picLocks noChangeAspect="1"/>
          </p:cNvPicPr>
          <p:nvPr/>
        </p:nvPicPr>
        <p:blipFill>
          <a:blip r:embed="rId3"/>
          <a:stretch>
            <a:fillRect/>
          </a:stretch>
        </p:blipFill>
        <p:spPr>
          <a:xfrm>
            <a:off x="8340316" y="2122672"/>
            <a:ext cx="3545193" cy="3948055"/>
          </a:xfrm>
          <a:prstGeom prst="rect">
            <a:avLst/>
          </a:prstGeom>
        </p:spPr>
      </p:pic>
    </p:spTree>
    <p:extLst>
      <p:ext uri="{BB962C8B-B14F-4D97-AF65-F5344CB8AC3E}">
        <p14:creationId xmlns:p14="http://schemas.microsoft.com/office/powerpoint/2010/main" val="299338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FF25-DB1A-2DD8-B176-192FD72F0A57}"/>
              </a:ext>
            </a:extLst>
          </p:cNvPr>
          <p:cNvSpPr>
            <a:spLocks noGrp="1"/>
          </p:cNvSpPr>
          <p:nvPr>
            <p:ph type="title"/>
          </p:nvPr>
        </p:nvSpPr>
        <p:spPr/>
        <p:txBody>
          <a:bodyPr/>
          <a:lstStyle/>
          <a:p>
            <a:r>
              <a:rPr lang="en-GB" dirty="0"/>
              <a:t>Bayes’ Theorem</a:t>
            </a:r>
          </a:p>
        </p:txBody>
      </p:sp>
      <p:sp>
        <p:nvSpPr>
          <p:cNvPr id="9" name="Content Placeholder 8">
            <a:extLst>
              <a:ext uri="{FF2B5EF4-FFF2-40B4-BE49-F238E27FC236}">
                <a16:creationId xmlns:a16="http://schemas.microsoft.com/office/drawing/2014/main" id="{D0048FE8-42C9-452A-66FD-CD65694C0BBA}"/>
              </a:ext>
            </a:extLst>
          </p:cNvPr>
          <p:cNvSpPr>
            <a:spLocks noGrp="1"/>
          </p:cNvSpPr>
          <p:nvPr>
            <p:ph idx="1"/>
          </p:nvPr>
        </p:nvSpPr>
        <p:spPr>
          <a:xfrm>
            <a:off x="913795" y="2027593"/>
            <a:ext cx="10353762" cy="4058751"/>
          </a:xfrm>
        </p:spPr>
        <p:txBody>
          <a:bodyPr/>
          <a:lstStyle/>
          <a:p>
            <a:r>
              <a:rPr lang="en-US" dirty="0"/>
              <a:t>The Bayes theorem describes the probability of event A conditional on event B (the probability of A after B has already occurred).</a:t>
            </a:r>
          </a:p>
          <a:p>
            <a:r>
              <a:rPr lang="en-US" dirty="0"/>
              <a:t>This is calculated using the probability of B conditional on A (what are the conditions of B that A occurs under) and the two separate probabilities of the events A and B.</a:t>
            </a:r>
          </a:p>
        </p:txBody>
      </p:sp>
      <p:pic>
        <p:nvPicPr>
          <p:cNvPr id="6" name="Picture 5">
            <a:extLst>
              <a:ext uri="{FF2B5EF4-FFF2-40B4-BE49-F238E27FC236}">
                <a16:creationId xmlns:a16="http://schemas.microsoft.com/office/drawing/2014/main" id="{AB5F9CFD-C7CD-D3B3-DFAF-3C4F80E6ABFF}"/>
              </a:ext>
            </a:extLst>
          </p:cNvPr>
          <p:cNvPicPr>
            <a:picLocks noChangeAspect="1"/>
          </p:cNvPicPr>
          <p:nvPr/>
        </p:nvPicPr>
        <p:blipFill>
          <a:blip r:embed="rId2"/>
          <a:srcRect t="7394" b="20949"/>
          <a:stretch>
            <a:fillRect/>
          </a:stretch>
        </p:blipFill>
        <p:spPr>
          <a:xfrm>
            <a:off x="1509372" y="4163209"/>
            <a:ext cx="7109522" cy="2085191"/>
          </a:xfrm>
          <a:prstGeom prst="rect">
            <a:avLst/>
          </a:prstGeom>
        </p:spPr>
      </p:pic>
      <p:pic>
        <p:nvPicPr>
          <p:cNvPr id="4" name="Picture 3" descr="A person in a robe&#10;&#10;AI-generated content may be incorrect.">
            <a:extLst>
              <a:ext uri="{FF2B5EF4-FFF2-40B4-BE49-F238E27FC236}">
                <a16:creationId xmlns:a16="http://schemas.microsoft.com/office/drawing/2014/main" id="{851E2F3D-1943-2A56-891A-C0E0BAEE8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2565" y="0"/>
            <a:ext cx="2529435" cy="1686290"/>
          </a:xfrm>
          <a:prstGeom prst="rect">
            <a:avLst/>
          </a:prstGeom>
        </p:spPr>
      </p:pic>
      <p:pic>
        <p:nvPicPr>
          <p:cNvPr id="7" name="Picture 6" descr="A portrait of a person in a military uniform&#10;&#10;AI-generated content may be incorrect.">
            <a:extLst>
              <a:ext uri="{FF2B5EF4-FFF2-40B4-BE49-F238E27FC236}">
                <a16:creationId xmlns:a16="http://schemas.microsoft.com/office/drawing/2014/main" id="{9D72E453-22BB-20CD-A2E2-B4245AA5D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1942" y="4163208"/>
            <a:ext cx="2299555" cy="2694791"/>
          </a:xfrm>
          <a:prstGeom prst="rect">
            <a:avLst/>
          </a:prstGeom>
        </p:spPr>
      </p:pic>
    </p:spTree>
    <p:extLst>
      <p:ext uri="{BB962C8B-B14F-4D97-AF65-F5344CB8AC3E}">
        <p14:creationId xmlns:p14="http://schemas.microsoft.com/office/powerpoint/2010/main" val="202909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DC62D-8E4C-1221-E5D5-4B6991F2B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53C86-795D-43EB-4DEA-B5AC9B98B2D4}"/>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EC0EA912-911B-7F88-8CBD-8EF37081BE21}"/>
              </a:ext>
            </a:extLst>
          </p:cNvPr>
          <p:cNvSpPr>
            <a:spLocks noGrp="1"/>
          </p:cNvSpPr>
          <p:nvPr>
            <p:ph idx="1"/>
          </p:nvPr>
        </p:nvSpPr>
        <p:spPr>
          <a:xfrm>
            <a:off x="913796" y="2116476"/>
            <a:ext cx="6934804" cy="3674724"/>
          </a:xfrm>
        </p:spPr>
        <p:txBody>
          <a:bodyPr>
            <a:normAutofit/>
          </a:bodyPr>
          <a:lstStyle/>
          <a:p>
            <a:pPr lvl="1"/>
            <a:r>
              <a:rPr lang="en-GB" dirty="0"/>
              <a:t>Validation = build the model with a part of the data-set, can it successfully predict the left-out part?</a:t>
            </a:r>
          </a:p>
        </p:txBody>
      </p:sp>
      <p:pic>
        <p:nvPicPr>
          <p:cNvPr id="5" name="Picture 4">
            <a:extLst>
              <a:ext uri="{FF2B5EF4-FFF2-40B4-BE49-F238E27FC236}">
                <a16:creationId xmlns:a16="http://schemas.microsoft.com/office/drawing/2014/main" id="{04D0C269-127F-9E0F-452C-61C9C4772AE2}"/>
              </a:ext>
            </a:extLst>
          </p:cNvPr>
          <p:cNvPicPr>
            <a:picLocks noChangeAspect="1"/>
          </p:cNvPicPr>
          <p:nvPr/>
        </p:nvPicPr>
        <p:blipFill>
          <a:blip r:embed="rId3"/>
          <a:stretch>
            <a:fillRect/>
          </a:stretch>
        </p:blipFill>
        <p:spPr>
          <a:xfrm>
            <a:off x="3217257" y="3238500"/>
            <a:ext cx="8678486" cy="2705478"/>
          </a:xfrm>
          <a:prstGeom prst="rect">
            <a:avLst/>
          </a:prstGeom>
        </p:spPr>
      </p:pic>
      <p:sp>
        <p:nvSpPr>
          <p:cNvPr id="7" name="TextBox 6">
            <a:extLst>
              <a:ext uri="{FF2B5EF4-FFF2-40B4-BE49-F238E27FC236}">
                <a16:creationId xmlns:a16="http://schemas.microsoft.com/office/drawing/2014/main" id="{C615D50F-0E34-CF65-59A5-ACFCA546E956}"/>
              </a:ext>
            </a:extLst>
          </p:cNvPr>
          <p:cNvSpPr txBox="1"/>
          <p:nvPr/>
        </p:nvSpPr>
        <p:spPr>
          <a:xfrm>
            <a:off x="4991100" y="5561946"/>
            <a:ext cx="990600" cy="369332"/>
          </a:xfrm>
          <a:prstGeom prst="rect">
            <a:avLst/>
          </a:prstGeom>
          <a:solidFill>
            <a:schemeClr val="tx1"/>
          </a:solidFill>
        </p:spPr>
        <p:txBody>
          <a:bodyPr wrap="square" rtlCol="0">
            <a:spAutoFit/>
          </a:bodyPr>
          <a:lstStyle/>
          <a:p>
            <a:pPr algn="ctr"/>
            <a:r>
              <a:rPr lang="en-US" dirty="0">
                <a:solidFill>
                  <a:schemeClr val="bg1"/>
                </a:solidFill>
              </a:rPr>
              <a:t>x</a:t>
            </a:r>
            <a:endParaRPr lang="en-GB" dirty="0">
              <a:solidFill>
                <a:schemeClr val="bg1"/>
              </a:solidFill>
            </a:endParaRPr>
          </a:p>
        </p:txBody>
      </p:sp>
      <p:sp>
        <p:nvSpPr>
          <p:cNvPr id="8" name="TextBox 7">
            <a:extLst>
              <a:ext uri="{FF2B5EF4-FFF2-40B4-BE49-F238E27FC236}">
                <a16:creationId xmlns:a16="http://schemas.microsoft.com/office/drawing/2014/main" id="{63187F4C-32C5-ABA0-C56D-FA01CDBF4372}"/>
              </a:ext>
            </a:extLst>
          </p:cNvPr>
          <p:cNvSpPr txBox="1"/>
          <p:nvPr/>
        </p:nvSpPr>
        <p:spPr>
          <a:xfrm>
            <a:off x="8631843" y="5574646"/>
            <a:ext cx="990600" cy="369332"/>
          </a:xfrm>
          <a:prstGeom prst="rect">
            <a:avLst/>
          </a:prstGeom>
          <a:solidFill>
            <a:schemeClr val="tx1"/>
          </a:solidFill>
        </p:spPr>
        <p:txBody>
          <a:bodyPr wrap="square" rtlCol="0">
            <a:spAutoFit/>
          </a:bodyPr>
          <a:lstStyle/>
          <a:p>
            <a:pPr algn="ctr"/>
            <a:r>
              <a:rPr lang="en-US" dirty="0">
                <a:solidFill>
                  <a:schemeClr val="bg1"/>
                </a:solidFill>
              </a:rPr>
              <a:t>x</a:t>
            </a:r>
            <a:endParaRPr lang="en-GB" dirty="0">
              <a:solidFill>
                <a:schemeClr val="bg1"/>
              </a:solidFill>
            </a:endParaRPr>
          </a:p>
        </p:txBody>
      </p:sp>
      <p:sp>
        <p:nvSpPr>
          <p:cNvPr id="9" name="TextBox 8">
            <a:extLst>
              <a:ext uri="{FF2B5EF4-FFF2-40B4-BE49-F238E27FC236}">
                <a16:creationId xmlns:a16="http://schemas.microsoft.com/office/drawing/2014/main" id="{460FD314-B041-0C52-565C-E57F93597BB8}"/>
              </a:ext>
            </a:extLst>
          </p:cNvPr>
          <p:cNvSpPr txBox="1"/>
          <p:nvPr/>
        </p:nvSpPr>
        <p:spPr>
          <a:xfrm rot="16200000">
            <a:off x="3052157" y="4264472"/>
            <a:ext cx="990600" cy="369332"/>
          </a:xfrm>
          <a:prstGeom prst="rect">
            <a:avLst/>
          </a:prstGeom>
          <a:solidFill>
            <a:schemeClr val="tx1"/>
          </a:solidFill>
        </p:spPr>
        <p:txBody>
          <a:bodyPr wrap="square" rtlCol="0">
            <a:spAutoFit/>
          </a:bodyPr>
          <a:lstStyle/>
          <a:p>
            <a:pPr algn="ctr"/>
            <a:r>
              <a:rPr lang="en-US" dirty="0">
                <a:solidFill>
                  <a:schemeClr val="bg1"/>
                </a:solidFill>
              </a:rPr>
              <a:t>y</a:t>
            </a:r>
            <a:endParaRPr lang="en-GB" dirty="0">
              <a:solidFill>
                <a:schemeClr val="bg1"/>
              </a:solidFill>
            </a:endParaRPr>
          </a:p>
        </p:txBody>
      </p:sp>
      <p:sp>
        <p:nvSpPr>
          <p:cNvPr id="10" name="TextBox 9">
            <a:extLst>
              <a:ext uri="{FF2B5EF4-FFF2-40B4-BE49-F238E27FC236}">
                <a16:creationId xmlns:a16="http://schemas.microsoft.com/office/drawing/2014/main" id="{3C8157D0-76C1-92F7-A979-8AEEC6C12C35}"/>
              </a:ext>
            </a:extLst>
          </p:cNvPr>
          <p:cNvSpPr txBox="1"/>
          <p:nvPr/>
        </p:nvSpPr>
        <p:spPr>
          <a:xfrm rot="16200000">
            <a:off x="6597044" y="4264472"/>
            <a:ext cx="990600" cy="369332"/>
          </a:xfrm>
          <a:prstGeom prst="rect">
            <a:avLst/>
          </a:prstGeom>
          <a:solidFill>
            <a:schemeClr val="tx1"/>
          </a:solidFill>
        </p:spPr>
        <p:txBody>
          <a:bodyPr wrap="square" rtlCol="0">
            <a:spAutoFit/>
          </a:bodyPr>
          <a:lstStyle/>
          <a:p>
            <a:pPr algn="ctr"/>
            <a:r>
              <a:rPr lang="en-US" dirty="0">
                <a:solidFill>
                  <a:schemeClr val="bg1"/>
                </a:solidFill>
              </a:rPr>
              <a:t>y</a:t>
            </a:r>
            <a:endParaRPr lang="en-GB" dirty="0">
              <a:solidFill>
                <a:schemeClr val="bg1"/>
              </a:solidFill>
            </a:endParaRPr>
          </a:p>
        </p:txBody>
      </p:sp>
    </p:spTree>
    <p:extLst>
      <p:ext uri="{BB962C8B-B14F-4D97-AF65-F5344CB8AC3E}">
        <p14:creationId xmlns:p14="http://schemas.microsoft.com/office/powerpoint/2010/main" val="255112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092-FB8D-BB8B-0FC3-A973D4498276}"/>
              </a:ext>
            </a:extLst>
          </p:cNvPr>
          <p:cNvSpPr>
            <a:spLocks noGrp="1"/>
          </p:cNvSpPr>
          <p:nvPr>
            <p:ph type="title"/>
          </p:nvPr>
        </p:nvSpPr>
        <p:spPr/>
        <p:txBody>
          <a:bodyPr>
            <a:normAutofit/>
          </a:bodyPr>
          <a:lstStyle/>
          <a:p>
            <a:r>
              <a:rPr lang="en-GB" sz="4800" dirty="0"/>
              <a:t>Part 6: Model Comparisons</a:t>
            </a:r>
          </a:p>
        </p:txBody>
      </p:sp>
      <p:pic>
        <p:nvPicPr>
          <p:cNvPr id="6" name="Content Placeholder 5" descr="Cartoon of two men standing in front of a graph&#10;&#10;AI-generated content may be incorrect.">
            <a:extLst>
              <a:ext uri="{FF2B5EF4-FFF2-40B4-BE49-F238E27FC236}">
                <a16:creationId xmlns:a16="http://schemas.microsoft.com/office/drawing/2014/main" id="{8DEFDFE9-B8DA-FBEE-6F76-83CE2CE5AB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0176" y="2070100"/>
            <a:ext cx="3893343" cy="3893343"/>
          </a:xfrm>
        </p:spPr>
      </p:pic>
      <p:sp>
        <p:nvSpPr>
          <p:cNvPr id="7" name="TextBox 6">
            <a:extLst>
              <a:ext uri="{FF2B5EF4-FFF2-40B4-BE49-F238E27FC236}">
                <a16:creationId xmlns:a16="http://schemas.microsoft.com/office/drawing/2014/main" id="{ACD1AA8A-DD8D-B41A-B723-7753548FA849}"/>
              </a:ext>
            </a:extLst>
          </p:cNvPr>
          <p:cNvSpPr txBox="1"/>
          <p:nvPr/>
        </p:nvSpPr>
        <p:spPr>
          <a:xfrm>
            <a:off x="6299200" y="5963443"/>
            <a:ext cx="2692400" cy="400110"/>
          </a:xfrm>
          <a:prstGeom prst="rect">
            <a:avLst/>
          </a:prstGeom>
          <a:noFill/>
        </p:spPr>
        <p:txBody>
          <a:bodyPr wrap="square" rtlCol="0">
            <a:spAutoFit/>
          </a:bodyPr>
          <a:lstStyle/>
          <a:p>
            <a:r>
              <a:rPr lang="en-US" sz="1000" dirty="0"/>
              <a:t>Source: </a:t>
            </a:r>
            <a:r>
              <a:rPr lang="en-GB" sz="1000" dirty="0"/>
              <a:t>Raf </a:t>
            </a:r>
            <a:r>
              <a:rPr lang="en-GB" sz="1000" dirty="0" err="1"/>
              <a:t>Schoenmaekers</a:t>
            </a:r>
            <a:endParaRPr lang="en-GB" sz="1000" dirty="0"/>
          </a:p>
          <a:p>
            <a:endParaRPr lang="en-GB" sz="1000" dirty="0"/>
          </a:p>
        </p:txBody>
      </p:sp>
    </p:spTree>
    <p:extLst>
      <p:ext uri="{BB962C8B-B14F-4D97-AF65-F5344CB8AC3E}">
        <p14:creationId xmlns:p14="http://schemas.microsoft.com/office/powerpoint/2010/main" val="2646149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777F-A498-9C70-BE44-E78CF4CDD877}"/>
              </a:ext>
            </a:extLst>
          </p:cNvPr>
          <p:cNvSpPr>
            <a:spLocks noGrp="1"/>
          </p:cNvSpPr>
          <p:nvPr>
            <p:ph type="title"/>
          </p:nvPr>
        </p:nvSpPr>
        <p:spPr/>
        <p:txBody>
          <a:bodyPr/>
          <a:lstStyle/>
          <a:p>
            <a:r>
              <a:rPr lang="en-US" dirty="0"/>
              <a:t>Model comparisons</a:t>
            </a:r>
            <a:endParaRPr lang="en-GB" dirty="0"/>
          </a:p>
        </p:txBody>
      </p:sp>
      <p:sp>
        <p:nvSpPr>
          <p:cNvPr id="3" name="Content Placeholder 2">
            <a:extLst>
              <a:ext uri="{FF2B5EF4-FFF2-40B4-BE49-F238E27FC236}">
                <a16:creationId xmlns:a16="http://schemas.microsoft.com/office/drawing/2014/main" id="{26077858-39F3-1A56-8FCE-83583AE1180D}"/>
              </a:ext>
            </a:extLst>
          </p:cNvPr>
          <p:cNvSpPr>
            <a:spLocks noGrp="1"/>
          </p:cNvSpPr>
          <p:nvPr>
            <p:ph idx="1"/>
          </p:nvPr>
        </p:nvSpPr>
        <p:spPr/>
        <p:txBody>
          <a:bodyPr/>
          <a:lstStyle/>
          <a:p>
            <a:r>
              <a:rPr lang="en-US" dirty="0"/>
              <a:t>Sometimes we might want to build different models with different priors, model structures and parameters. In which case we need to compare them and find which performs better</a:t>
            </a:r>
          </a:p>
          <a:p>
            <a:r>
              <a:rPr lang="en-US" dirty="0"/>
              <a:t>In a frequentist framework, we might use AIC, </a:t>
            </a:r>
            <a:r>
              <a:rPr lang="en-US" dirty="0" err="1"/>
              <a:t>etc</a:t>
            </a:r>
            <a:endParaRPr lang="en-US" dirty="0"/>
          </a:p>
          <a:p>
            <a:r>
              <a:rPr lang="en-US" dirty="0"/>
              <a:t>Bayesian frameworks have equivalents, that essentially work the same way!</a:t>
            </a:r>
          </a:p>
          <a:p>
            <a:pPr lvl="1"/>
            <a:r>
              <a:rPr lang="en-US" dirty="0"/>
              <a:t>Common ones include: BIC, WAIC, </a:t>
            </a:r>
            <a:r>
              <a:rPr lang="en-US" dirty="0" err="1"/>
              <a:t>etc</a:t>
            </a:r>
            <a:endParaRPr lang="en-US" dirty="0"/>
          </a:p>
          <a:p>
            <a:r>
              <a:rPr lang="en-US" dirty="0"/>
              <a:t>The most commonly used (and recommended) option is LOO (leave-one-out cross-validation)</a:t>
            </a:r>
          </a:p>
          <a:p>
            <a:r>
              <a:rPr lang="en-US" dirty="0"/>
              <a:t>In theory it would rebuild a model without a single data point and then see if it can predict it accurately. This would normally take ages, so we approximate this process through PSIS</a:t>
            </a:r>
          </a:p>
          <a:p>
            <a:r>
              <a:rPr lang="en-US" dirty="0"/>
              <a:t>LOO is an excellent estimate of model fit, and can spot outliers in your data that don’t fit your distribution</a:t>
            </a:r>
            <a:endParaRPr lang="en-GB" dirty="0"/>
          </a:p>
        </p:txBody>
      </p:sp>
    </p:spTree>
    <p:extLst>
      <p:ext uri="{BB962C8B-B14F-4D97-AF65-F5344CB8AC3E}">
        <p14:creationId xmlns:p14="http://schemas.microsoft.com/office/powerpoint/2010/main" val="34820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E770-B1B7-E3B1-5C7F-C452F3C6BF84}"/>
              </a:ext>
            </a:extLst>
          </p:cNvPr>
          <p:cNvSpPr>
            <a:spLocks noGrp="1"/>
          </p:cNvSpPr>
          <p:nvPr>
            <p:ph type="title"/>
          </p:nvPr>
        </p:nvSpPr>
        <p:spPr/>
        <p:txBody>
          <a:bodyPr/>
          <a:lstStyle/>
          <a:p>
            <a:r>
              <a:rPr lang="en-US" dirty="0"/>
              <a:t>LOO</a:t>
            </a:r>
            <a:endParaRPr lang="en-GB" dirty="0"/>
          </a:p>
        </p:txBody>
      </p:sp>
      <p:sp>
        <p:nvSpPr>
          <p:cNvPr id="3" name="Content Placeholder 2">
            <a:extLst>
              <a:ext uri="{FF2B5EF4-FFF2-40B4-BE49-F238E27FC236}">
                <a16:creationId xmlns:a16="http://schemas.microsoft.com/office/drawing/2014/main" id="{5665385C-80A8-3CED-C86E-F0E68BB805F4}"/>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5C2F401-78EC-DB1D-B9A6-DFE5611C2B36}"/>
              </a:ext>
            </a:extLst>
          </p:cNvPr>
          <p:cNvPicPr>
            <a:picLocks noChangeAspect="1"/>
          </p:cNvPicPr>
          <p:nvPr/>
        </p:nvPicPr>
        <p:blipFill>
          <a:blip r:embed="rId2"/>
          <a:stretch>
            <a:fillRect/>
          </a:stretch>
        </p:blipFill>
        <p:spPr>
          <a:xfrm>
            <a:off x="1003616" y="1866084"/>
            <a:ext cx="5087060" cy="1895740"/>
          </a:xfrm>
          <a:prstGeom prst="rect">
            <a:avLst/>
          </a:prstGeom>
        </p:spPr>
      </p:pic>
      <p:pic>
        <p:nvPicPr>
          <p:cNvPr id="7" name="Picture 6">
            <a:extLst>
              <a:ext uri="{FF2B5EF4-FFF2-40B4-BE49-F238E27FC236}">
                <a16:creationId xmlns:a16="http://schemas.microsoft.com/office/drawing/2014/main" id="{BC9D3BC2-71F0-A76B-B38D-0967EDDC7BAE}"/>
              </a:ext>
            </a:extLst>
          </p:cNvPr>
          <p:cNvPicPr>
            <a:picLocks noChangeAspect="1"/>
          </p:cNvPicPr>
          <p:nvPr/>
        </p:nvPicPr>
        <p:blipFill>
          <a:blip r:embed="rId3"/>
          <a:stretch>
            <a:fillRect/>
          </a:stretch>
        </p:blipFill>
        <p:spPr>
          <a:xfrm>
            <a:off x="1003616" y="4561399"/>
            <a:ext cx="3307156" cy="810253"/>
          </a:xfrm>
          <a:prstGeom prst="rect">
            <a:avLst/>
          </a:prstGeom>
        </p:spPr>
      </p:pic>
      <p:pic>
        <p:nvPicPr>
          <p:cNvPr id="9" name="Picture 8">
            <a:extLst>
              <a:ext uri="{FF2B5EF4-FFF2-40B4-BE49-F238E27FC236}">
                <a16:creationId xmlns:a16="http://schemas.microsoft.com/office/drawing/2014/main" id="{152BB694-E557-DB9B-E373-B40654F331CE}"/>
              </a:ext>
            </a:extLst>
          </p:cNvPr>
          <p:cNvPicPr>
            <a:picLocks noChangeAspect="1"/>
          </p:cNvPicPr>
          <p:nvPr/>
        </p:nvPicPr>
        <p:blipFill>
          <a:blip r:embed="rId4"/>
          <a:stretch>
            <a:fillRect/>
          </a:stretch>
        </p:blipFill>
        <p:spPr>
          <a:xfrm>
            <a:off x="6960199" y="1580050"/>
            <a:ext cx="4533160" cy="4990979"/>
          </a:xfrm>
          <a:prstGeom prst="rect">
            <a:avLst/>
          </a:prstGeom>
        </p:spPr>
      </p:pic>
    </p:spTree>
    <p:extLst>
      <p:ext uri="{BB962C8B-B14F-4D97-AF65-F5344CB8AC3E}">
        <p14:creationId xmlns:p14="http://schemas.microsoft.com/office/powerpoint/2010/main" val="2087242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D9E1-FDA8-4191-1EC5-58401326A032}"/>
              </a:ext>
            </a:extLst>
          </p:cNvPr>
          <p:cNvSpPr>
            <a:spLocks noGrp="1"/>
          </p:cNvSpPr>
          <p:nvPr>
            <p:ph type="title"/>
          </p:nvPr>
        </p:nvSpPr>
        <p:spPr/>
        <p:txBody>
          <a:bodyPr>
            <a:normAutofit/>
          </a:bodyPr>
          <a:lstStyle/>
          <a:p>
            <a:r>
              <a:rPr lang="en-US" sz="4800" dirty="0"/>
              <a:t>Part 7: Frequentist vs Bayesian (again)</a:t>
            </a:r>
            <a:endParaRPr lang="en-GB" sz="4800" dirty="0"/>
          </a:p>
        </p:txBody>
      </p:sp>
      <p:pic>
        <p:nvPicPr>
          <p:cNvPr id="12" name="Picture 11" descr="A cartoon of a person talking to a person&#10;&#10;AI-generated content may be incorrect.">
            <a:extLst>
              <a:ext uri="{FF2B5EF4-FFF2-40B4-BE49-F238E27FC236}">
                <a16:creationId xmlns:a16="http://schemas.microsoft.com/office/drawing/2014/main" id="{F45FA677-458B-C7AA-EF62-E7C144827D71}"/>
              </a:ext>
            </a:extLst>
          </p:cNvPr>
          <p:cNvPicPr>
            <a:picLocks noChangeAspect="1"/>
          </p:cNvPicPr>
          <p:nvPr/>
        </p:nvPicPr>
        <p:blipFill>
          <a:blip r:embed="rId2">
            <a:extLst>
              <a:ext uri="{28A0092B-C50C-407E-A947-70E740481C1C}">
                <a14:useLocalDpi xmlns:a14="http://schemas.microsoft.com/office/drawing/2010/main" val="0"/>
              </a:ext>
            </a:extLst>
          </a:blip>
          <a:srcRect l="-2" t="1" r="3" b="41715"/>
          <a:stretch>
            <a:fillRect/>
          </a:stretch>
        </p:blipFill>
        <p:spPr>
          <a:xfrm>
            <a:off x="2586630" y="2491316"/>
            <a:ext cx="3314524" cy="2927075"/>
          </a:xfrm>
          <a:prstGeom prst="rect">
            <a:avLst/>
          </a:prstGeom>
        </p:spPr>
      </p:pic>
      <p:pic>
        <p:nvPicPr>
          <p:cNvPr id="21" name="Picture 20" descr="A cartoon of a person talking to a person&#10;&#10;AI-generated content may be incorrect.">
            <a:extLst>
              <a:ext uri="{FF2B5EF4-FFF2-40B4-BE49-F238E27FC236}">
                <a16:creationId xmlns:a16="http://schemas.microsoft.com/office/drawing/2014/main" id="{7099C9D9-311D-2D00-6BAA-063DCE2FD14E}"/>
              </a:ext>
            </a:extLst>
          </p:cNvPr>
          <p:cNvPicPr>
            <a:picLocks noChangeAspect="1"/>
          </p:cNvPicPr>
          <p:nvPr/>
        </p:nvPicPr>
        <p:blipFill>
          <a:blip r:embed="rId2">
            <a:extLst>
              <a:ext uri="{28A0092B-C50C-407E-A947-70E740481C1C}">
                <a14:useLocalDpi xmlns:a14="http://schemas.microsoft.com/office/drawing/2010/main" val="0"/>
              </a:ext>
            </a:extLst>
          </a:blip>
          <a:srcRect l="-2" t="58285" r="3" b="992"/>
          <a:stretch>
            <a:fillRect/>
          </a:stretch>
        </p:blipFill>
        <p:spPr>
          <a:xfrm>
            <a:off x="5929998" y="2491316"/>
            <a:ext cx="3823602" cy="2359189"/>
          </a:xfrm>
          <a:prstGeom prst="rect">
            <a:avLst/>
          </a:prstGeom>
        </p:spPr>
      </p:pic>
      <p:sp>
        <p:nvSpPr>
          <p:cNvPr id="15" name="TextBox 14">
            <a:extLst>
              <a:ext uri="{FF2B5EF4-FFF2-40B4-BE49-F238E27FC236}">
                <a16:creationId xmlns:a16="http://schemas.microsoft.com/office/drawing/2014/main" id="{902D66EC-5BB7-1601-B72C-CF9736A06AA1}"/>
              </a:ext>
            </a:extLst>
          </p:cNvPr>
          <p:cNvSpPr txBox="1"/>
          <p:nvPr/>
        </p:nvSpPr>
        <p:spPr>
          <a:xfrm>
            <a:off x="8373648" y="4850505"/>
            <a:ext cx="3462752" cy="246221"/>
          </a:xfrm>
          <a:prstGeom prst="rect">
            <a:avLst/>
          </a:prstGeom>
          <a:noFill/>
        </p:spPr>
        <p:txBody>
          <a:bodyPr wrap="square" rtlCol="0">
            <a:spAutoFit/>
          </a:bodyPr>
          <a:lstStyle/>
          <a:p>
            <a:r>
              <a:rPr lang="en-GB" sz="1000" dirty="0"/>
              <a:t>https://xkcd.com/1132/</a:t>
            </a:r>
          </a:p>
        </p:txBody>
      </p:sp>
    </p:spTree>
    <p:extLst>
      <p:ext uri="{BB962C8B-B14F-4D97-AF65-F5344CB8AC3E}">
        <p14:creationId xmlns:p14="http://schemas.microsoft.com/office/powerpoint/2010/main" val="818404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64008-166E-3D35-BF13-FBD711B4984F}"/>
              </a:ext>
            </a:extLst>
          </p:cNvPr>
          <p:cNvSpPr>
            <a:spLocks noGrp="1"/>
          </p:cNvSpPr>
          <p:nvPr>
            <p:ph type="title"/>
          </p:nvPr>
        </p:nvSpPr>
        <p:spPr/>
        <p:txBody>
          <a:bodyPr/>
          <a:lstStyle/>
          <a:p>
            <a:r>
              <a:rPr lang="en-GB" dirty="0"/>
              <a:t>Frequentist versus Bayesian</a:t>
            </a:r>
          </a:p>
        </p:txBody>
      </p:sp>
      <p:sp>
        <p:nvSpPr>
          <p:cNvPr id="3" name="Content Placeholder 2">
            <a:extLst>
              <a:ext uri="{FF2B5EF4-FFF2-40B4-BE49-F238E27FC236}">
                <a16:creationId xmlns:a16="http://schemas.microsoft.com/office/drawing/2014/main" id="{19C0AF82-7CD2-4DE8-18F2-4FBB88EE8258}"/>
              </a:ext>
            </a:extLst>
          </p:cNvPr>
          <p:cNvSpPr>
            <a:spLocks noGrp="1"/>
          </p:cNvSpPr>
          <p:nvPr>
            <p:ph idx="1"/>
          </p:nvPr>
        </p:nvSpPr>
        <p:spPr>
          <a:xfrm>
            <a:off x="913795" y="1732449"/>
            <a:ext cx="7089894" cy="4890909"/>
          </a:xfrm>
        </p:spPr>
        <p:txBody>
          <a:bodyPr>
            <a:normAutofit/>
          </a:bodyPr>
          <a:lstStyle/>
          <a:p>
            <a:r>
              <a:rPr lang="en-US" dirty="0"/>
              <a:t>Frequentist models:</a:t>
            </a:r>
          </a:p>
          <a:p>
            <a:pPr lvl="1"/>
            <a:r>
              <a:rPr lang="en-US" dirty="0"/>
              <a:t>Have an intrinsic null hypothesis</a:t>
            </a:r>
          </a:p>
          <a:p>
            <a:pPr lvl="1"/>
            <a:r>
              <a:rPr lang="en-US" dirty="0"/>
              <a:t>Estimate probability of seeing the data given the hypothesis</a:t>
            </a:r>
          </a:p>
          <a:p>
            <a:pPr lvl="1"/>
            <a:r>
              <a:rPr lang="en-US" dirty="0"/>
              <a:t>Parameters are fixed, models return point estimates with associated errors</a:t>
            </a:r>
          </a:p>
          <a:p>
            <a:pPr lvl="1"/>
            <a:r>
              <a:rPr lang="en-US" dirty="0"/>
              <a:t>Uses confidence intervals</a:t>
            </a:r>
          </a:p>
          <a:p>
            <a:r>
              <a:rPr lang="en-US" dirty="0"/>
              <a:t>Bayesian models:</a:t>
            </a:r>
          </a:p>
          <a:p>
            <a:pPr lvl="1"/>
            <a:r>
              <a:rPr lang="en-US" dirty="0"/>
              <a:t>Have prior beliefs, but no formal null hypothesis testing</a:t>
            </a:r>
          </a:p>
          <a:p>
            <a:pPr lvl="1"/>
            <a:r>
              <a:rPr lang="en-US" dirty="0"/>
              <a:t>Estimate probability of a hypothesis given the data by using prior beliefs</a:t>
            </a:r>
          </a:p>
          <a:p>
            <a:pPr lvl="1"/>
            <a:r>
              <a:rPr lang="en-US" dirty="0"/>
              <a:t>Parameters are estimated as a probability distribution</a:t>
            </a:r>
          </a:p>
          <a:p>
            <a:pPr lvl="1"/>
            <a:r>
              <a:rPr lang="en-US" dirty="0"/>
              <a:t>Uses credibility intervals directly representing probability</a:t>
            </a:r>
            <a:endParaRPr lang="en-GB" dirty="0"/>
          </a:p>
        </p:txBody>
      </p:sp>
      <p:sp>
        <p:nvSpPr>
          <p:cNvPr id="4" name="Rectangle 3">
            <a:extLst>
              <a:ext uri="{FF2B5EF4-FFF2-40B4-BE49-F238E27FC236}">
                <a16:creationId xmlns:a16="http://schemas.microsoft.com/office/drawing/2014/main" id="{66AA68BA-4AF1-305C-9DE3-4F5C68B4EB34}"/>
              </a:ext>
            </a:extLst>
          </p:cNvPr>
          <p:cNvSpPr/>
          <p:nvPr/>
        </p:nvSpPr>
        <p:spPr>
          <a:xfrm>
            <a:off x="8003689" y="1648799"/>
            <a:ext cx="3756511" cy="489090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screenshot of a diagram&#10;&#10;AI-generated content may be incorrect.">
            <a:extLst>
              <a:ext uri="{FF2B5EF4-FFF2-40B4-BE49-F238E27FC236}">
                <a16:creationId xmlns:a16="http://schemas.microsoft.com/office/drawing/2014/main" id="{E147185B-1D61-7EA0-52A6-CA34E4FA2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307" y="1983049"/>
            <a:ext cx="3249276" cy="4222410"/>
          </a:xfrm>
          <a:prstGeom prst="rect">
            <a:avLst/>
          </a:prstGeom>
        </p:spPr>
      </p:pic>
      <p:sp>
        <p:nvSpPr>
          <p:cNvPr id="8" name="TextBox 7">
            <a:extLst>
              <a:ext uri="{FF2B5EF4-FFF2-40B4-BE49-F238E27FC236}">
                <a16:creationId xmlns:a16="http://schemas.microsoft.com/office/drawing/2014/main" id="{5E08CB83-553F-B7FC-9A89-1ABC0E2DC943}"/>
              </a:ext>
            </a:extLst>
          </p:cNvPr>
          <p:cNvSpPr txBox="1"/>
          <p:nvPr/>
        </p:nvSpPr>
        <p:spPr>
          <a:xfrm>
            <a:off x="8003689" y="6498758"/>
            <a:ext cx="3941129" cy="553998"/>
          </a:xfrm>
          <a:prstGeom prst="rect">
            <a:avLst/>
          </a:prstGeom>
          <a:noFill/>
        </p:spPr>
        <p:txBody>
          <a:bodyPr wrap="square" rtlCol="0">
            <a:spAutoFit/>
          </a:bodyPr>
          <a:lstStyle/>
          <a:p>
            <a:r>
              <a:rPr lang="en-US" sz="1000" dirty="0"/>
              <a:t>Source: </a:t>
            </a:r>
            <a:r>
              <a:rPr lang="en-US" sz="1000" dirty="0">
                <a:hlinkClick r:id="rId3"/>
              </a:rPr>
              <a:t>https://doi.org/10.2165/00019053-200725080-00003</a:t>
            </a:r>
            <a:endParaRPr lang="en-US" sz="1000" dirty="0"/>
          </a:p>
          <a:p>
            <a:endParaRPr lang="en-US" sz="1000" dirty="0"/>
          </a:p>
          <a:p>
            <a:endParaRPr lang="en-GB" sz="1000" dirty="0"/>
          </a:p>
        </p:txBody>
      </p:sp>
    </p:spTree>
    <p:extLst>
      <p:ext uri="{BB962C8B-B14F-4D97-AF65-F5344CB8AC3E}">
        <p14:creationId xmlns:p14="http://schemas.microsoft.com/office/powerpoint/2010/main" val="122280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E29CB-76AB-9690-06FC-405F9B558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2D409-F416-914B-8961-04D57804FCB7}"/>
              </a:ext>
            </a:extLst>
          </p:cNvPr>
          <p:cNvSpPr>
            <a:spLocks noGrp="1"/>
          </p:cNvSpPr>
          <p:nvPr>
            <p:ph type="title"/>
          </p:nvPr>
        </p:nvSpPr>
        <p:spPr/>
        <p:txBody>
          <a:bodyPr/>
          <a:lstStyle/>
          <a:p>
            <a:r>
              <a:rPr lang="en-GB" dirty="0"/>
              <a:t>Frequentist versus Bayesian</a:t>
            </a:r>
          </a:p>
        </p:txBody>
      </p:sp>
      <p:sp>
        <p:nvSpPr>
          <p:cNvPr id="5" name="Content Placeholder 2">
            <a:extLst>
              <a:ext uri="{FF2B5EF4-FFF2-40B4-BE49-F238E27FC236}">
                <a16:creationId xmlns:a16="http://schemas.microsoft.com/office/drawing/2014/main" id="{BDC0D41C-EBF7-CBB3-3762-F00807A7FA43}"/>
              </a:ext>
            </a:extLst>
          </p:cNvPr>
          <p:cNvSpPr txBox="1">
            <a:spLocks/>
          </p:cNvSpPr>
          <p:nvPr/>
        </p:nvSpPr>
        <p:spPr>
          <a:xfrm>
            <a:off x="913795" y="1990165"/>
            <a:ext cx="4930951" cy="50655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Advantages of Frequentist approach:</a:t>
            </a:r>
          </a:p>
          <a:p>
            <a:pPr lvl="1"/>
            <a:r>
              <a:rPr lang="en-GB" dirty="0"/>
              <a:t>Generally faster, especially for simpler models</a:t>
            </a:r>
          </a:p>
          <a:p>
            <a:pPr lvl="1"/>
            <a:r>
              <a:rPr lang="en-GB" dirty="0"/>
              <a:t>Still standard approach in ecology so better tutorials and support </a:t>
            </a:r>
          </a:p>
          <a:p>
            <a:pPr lvl="1"/>
            <a:r>
              <a:rPr lang="en-GB" dirty="0"/>
              <a:t>Larger array of tools and packages to solve standard problems, little customisation needed</a:t>
            </a:r>
          </a:p>
          <a:p>
            <a:pPr lvl="1"/>
            <a:r>
              <a:rPr lang="en-GB" dirty="0"/>
              <a:t>Results are (often) more interpretable, with single estimates</a:t>
            </a:r>
          </a:p>
          <a:p>
            <a:endParaRPr lang="en-GB" dirty="0"/>
          </a:p>
        </p:txBody>
      </p:sp>
      <p:sp>
        <p:nvSpPr>
          <p:cNvPr id="6" name="Content Placeholder 2">
            <a:extLst>
              <a:ext uri="{FF2B5EF4-FFF2-40B4-BE49-F238E27FC236}">
                <a16:creationId xmlns:a16="http://schemas.microsoft.com/office/drawing/2014/main" id="{A3219210-D2B0-8A19-C73B-CB8A300E1EA6}"/>
              </a:ext>
            </a:extLst>
          </p:cNvPr>
          <p:cNvSpPr txBox="1">
            <a:spLocks/>
          </p:cNvSpPr>
          <p:nvPr/>
        </p:nvSpPr>
        <p:spPr>
          <a:xfrm>
            <a:off x="6336606" y="1990164"/>
            <a:ext cx="4930951" cy="506554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Advantages of Bayesian approach:</a:t>
            </a:r>
          </a:p>
          <a:p>
            <a:pPr lvl="1"/>
            <a:r>
              <a:rPr lang="en-GB" dirty="0"/>
              <a:t>Generally better at modelling complex systems, especially with small sample sizes</a:t>
            </a:r>
          </a:p>
          <a:p>
            <a:pPr lvl="1"/>
            <a:r>
              <a:rPr lang="en-GB" dirty="0"/>
              <a:t>Much more powerful and flexible, can solve statistical problems that frequentist approaches cannot</a:t>
            </a:r>
          </a:p>
          <a:p>
            <a:pPr lvl="1"/>
            <a:r>
              <a:rPr lang="en-GB" dirty="0"/>
              <a:t>Credible intervals are usually more robust, generally give a more intuitive sense of uncertainty</a:t>
            </a:r>
          </a:p>
          <a:p>
            <a:endParaRPr lang="en-GB" dirty="0"/>
          </a:p>
        </p:txBody>
      </p:sp>
    </p:spTree>
    <p:extLst>
      <p:ext uri="{BB962C8B-B14F-4D97-AF65-F5344CB8AC3E}">
        <p14:creationId xmlns:p14="http://schemas.microsoft.com/office/powerpoint/2010/main" val="286336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39665-A988-E5FB-5997-14E73F56B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B58F8-E1CD-A1A7-908C-BA0719903B76}"/>
              </a:ext>
            </a:extLst>
          </p:cNvPr>
          <p:cNvSpPr>
            <a:spLocks noGrp="1"/>
          </p:cNvSpPr>
          <p:nvPr>
            <p:ph type="title"/>
          </p:nvPr>
        </p:nvSpPr>
        <p:spPr/>
        <p:txBody>
          <a:bodyPr/>
          <a:lstStyle/>
          <a:p>
            <a:r>
              <a:rPr lang="en-GB" dirty="0"/>
              <a:t>The Bayesian Approach: When do I use it?</a:t>
            </a:r>
          </a:p>
        </p:txBody>
      </p:sp>
      <p:sp>
        <p:nvSpPr>
          <p:cNvPr id="3" name="Content Placeholder 2">
            <a:extLst>
              <a:ext uri="{FF2B5EF4-FFF2-40B4-BE49-F238E27FC236}">
                <a16:creationId xmlns:a16="http://schemas.microsoft.com/office/drawing/2014/main" id="{CCC8A2FC-1C39-47B9-BC08-2938D997FBCE}"/>
              </a:ext>
            </a:extLst>
          </p:cNvPr>
          <p:cNvSpPr>
            <a:spLocks noGrp="1"/>
          </p:cNvSpPr>
          <p:nvPr>
            <p:ph idx="1"/>
          </p:nvPr>
        </p:nvSpPr>
        <p:spPr>
          <a:xfrm>
            <a:off x="913795" y="2047876"/>
            <a:ext cx="10020904" cy="3905250"/>
          </a:xfrm>
        </p:spPr>
        <p:txBody>
          <a:bodyPr>
            <a:normAutofit/>
          </a:bodyPr>
          <a:lstStyle/>
          <a:p>
            <a:r>
              <a:rPr lang="en-US" dirty="0"/>
              <a:t>If it makes sense for your data (heavy conditional probabilities)</a:t>
            </a:r>
          </a:p>
          <a:p>
            <a:r>
              <a:rPr lang="en-US" dirty="0"/>
              <a:t>If standard frequentist methods don’t work</a:t>
            </a:r>
          </a:p>
          <a:p>
            <a:pPr lvl="1"/>
            <a:r>
              <a:rPr lang="en-US" dirty="0"/>
              <a:t>Small sample size?</a:t>
            </a:r>
          </a:p>
          <a:p>
            <a:pPr lvl="1"/>
            <a:r>
              <a:rPr lang="en-US" dirty="0"/>
              <a:t>Lots of random effects?</a:t>
            </a:r>
          </a:p>
          <a:p>
            <a:pPr lvl="1"/>
            <a:r>
              <a:rPr lang="en-US" dirty="0"/>
              <a:t>Highly hierarchical data?</a:t>
            </a:r>
          </a:p>
          <a:p>
            <a:pPr lvl="1"/>
            <a:r>
              <a:rPr lang="en-US" dirty="0"/>
              <a:t>No standard distributions work?</a:t>
            </a:r>
          </a:p>
          <a:p>
            <a:pPr lvl="1"/>
            <a:r>
              <a:rPr lang="en-US" dirty="0"/>
              <a:t>Other problems that can’t be modelled easily in a frequentist approach (e.g. heteroskedasticity)?</a:t>
            </a:r>
          </a:p>
          <a:p>
            <a:r>
              <a:rPr lang="en-US" dirty="0"/>
              <a:t>Bayesian approaches rely heavily on iterative problem solving, they can be used to solve many difficult statistical problems.</a:t>
            </a:r>
            <a:endParaRPr lang="en-GB" dirty="0"/>
          </a:p>
        </p:txBody>
      </p:sp>
    </p:spTree>
    <p:extLst>
      <p:ext uri="{BB962C8B-B14F-4D97-AF65-F5344CB8AC3E}">
        <p14:creationId xmlns:p14="http://schemas.microsoft.com/office/powerpoint/2010/main" val="1490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D0F21-7E33-086A-5793-C1AA0AB7C803}"/>
              </a:ext>
            </a:extLst>
          </p:cNvPr>
          <p:cNvSpPr>
            <a:spLocks noGrp="1"/>
          </p:cNvSpPr>
          <p:nvPr>
            <p:ph type="title"/>
          </p:nvPr>
        </p:nvSpPr>
        <p:spPr/>
        <p:txBody>
          <a:bodyPr/>
          <a:lstStyle/>
          <a:p>
            <a:r>
              <a:rPr lang="en-US" dirty="0"/>
              <a:t>Questions?</a:t>
            </a:r>
            <a:endParaRPr lang="en-GB" dirty="0"/>
          </a:p>
        </p:txBody>
      </p:sp>
      <p:pic>
        <p:nvPicPr>
          <p:cNvPr id="5" name="Content Placeholder 4" descr="A cartoon duck in front of a computer&#10;&#10;AI-generated content may be incorrect.">
            <a:extLst>
              <a:ext uri="{FF2B5EF4-FFF2-40B4-BE49-F238E27FC236}">
                <a16:creationId xmlns:a16="http://schemas.microsoft.com/office/drawing/2014/main" id="{0D8A5532-199D-73F4-0B42-1C53D68087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5687" y="2323306"/>
            <a:ext cx="4991100" cy="2876550"/>
          </a:xfrm>
        </p:spPr>
      </p:pic>
    </p:spTree>
    <p:extLst>
      <p:ext uri="{BB962C8B-B14F-4D97-AF65-F5344CB8AC3E}">
        <p14:creationId xmlns:p14="http://schemas.microsoft.com/office/powerpoint/2010/main" val="6904393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B2D46-CEDF-38A8-3049-4B515DB7EF09}"/>
              </a:ext>
            </a:extLst>
          </p:cNvPr>
          <p:cNvSpPr>
            <a:spLocks noGrp="1"/>
          </p:cNvSpPr>
          <p:nvPr>
            <p:ph type="title"/>
          </p:nvPr>
        </p:nvSpPr>
        <p:spPr/>
        <p:txBody>
          <a:bodyPr/>
          <a:lstStyle/>
          <a:p>
            <a:r>
              <a:rPr lang="en-GB" dirty="0"/>
              <a:t>Part 4: Exercises</a:t>
            </a:r>
          </a:p>
        </p:txBody>
      </p:sp>
      <p:sp>
        <p:nvSpPr>
          <p:cNvPr id="3" name="Content Placeholder 2">
            <a:extLst>
              <a:ext uri="{FF2B5EF4-FFF2-40B4-BE49-F238E27FC236}">
                <a16:creationId xmlns:a16="http://schemas.microsoft.com/office/drawing/2014/main" id="{6E22C43B-EF0C-8E18-40C0-B331D1D7BAC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98881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82603-12A4-7B24-1AA3-AF69F7916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2216A-89E1-7822-A231-87C9F632E71B}"/>
              </a:ext>
            </a:extLst>
          </p:cNvPr>
          <p:cNvSpPr>
            <a:spLocks noGrp="1"/>
          </p:cNvSpPr>
          <p:nvPr>
            <p:ph type="title"/>
          </p:nvPr>
        </p:nvSpPr>
        <p:spPr/>
        <p:txBody>
          <a:bodyPr/>
          <a:lstStyle/>
          <a:p>
            <a:r>
              <a:rPr lang="en-GB" dirty="0"/>
              <a:t>Bayes’ Theorem</a:t>
            </a:r>
          </a:p>
        </p:txBody>
      </p:sp>
      <p:pic>
        <p:nvPicPr>
          <p:cNvPr id="6" name="Picture 5">
            <a:extLst>
              <a:ext uri="{FF2B5EF4-FFF2-40B4-BE49-F238E27FC236}">
                <a16:creationId xmlns:a16="http://schemas.microsoft.com/office/drawing/2014/main" id="{C6E5B749-9DBF-44C2-8EDD-1C5ED97BF2A9}"/>
              </a:ext>
            </a:extLst>
          </p:cNvPr>
          <p:cNvPicPr>
            <a:picLocks noChangeAspect="1"/>
          </p:cNvPicPr>
          <p:nvPr/>
        </p:nvPicPr>
        <p:blipFill>
          <a:blip r:embed="rId2"/>
          <a:srcRect t="7394" b="20949"/>
          <a:stretch>
            <a:fillRect/>
          </a:stretch>
        </p:blipFill>
        <p:spPr>
          <a:xfrm>
            <a:off x="2284411" y="4362226"/>
            <a:ext cx="7109522" cy="2085191"/>
          </a:xfrm>
          <a:prstGeom prst="rect">
            <a:avLst/>
          </a:prstGeom>
        </p:spPr>
      </p:pic>
      <p:sp>
        <p:nvSpPr>
          <p:cNvPr id="4" name="Content Placeholder 3">
            <a:extLst>
              <a:ext uri="{FF2B5EF4-FFF2-40B4-BE49-F238E27FC236}">
                <a16:creationId xmlns:a16="http://schemas.microsoft.com/office/drawing/2014/main" id="{F225CEAA-3710-2BF6-2B6B-23F452EB0467}"/>
              </a:ext>
            </a:extLst>
          </p:cNvPr>
          <p:cNvSpPr>
            <a:spLocks noGrp="1"/>
          </p:cNvSpPr>
          <p:nvPr>
            <p:ph idx="1"/>
          </p:nvPr>
        </p:nvSpPr>
        <p:spPr/>
        <p:txBody>
          <a:bodyPr/>
          <a:lstStyle/>
          <a:p>
            <a:r>
              <a:rPr lang="en-US" dirty="0"/>
              <a:t>A simple example: What is the probability that a patient has a disease (A) given that they tested positive for that disease (B)?</a:t>
            </a:r>
          </a:p>
          <a:p>
            <a:pPr lvl="1"/>
            <a:r>
              <a:rPr lang="en-US" dirty="0"/>
              <a:t>P(A|B) is the probability that they have the disease, given that they tested positive. The </a:t>
            </a:r>
            <a:r>
              <a:rPr lang="en-US" i="1" dirty="0"/>
              <a:t>posterior</a:t>
            </a:r>
          </a:p>
          <a:p>
            <a:pPr lvl="1"/>
            <a:r>
              <a:rPr lang="en-GB" dirty="0"/>
              <a:t>P(B) is the probability that someone tests positive, whether or not they have the disease.  The </a:t>
            </a:r>
            <a:r>
              <a:rPr lang="en-GB" i="1" dirty="0"/>
              <a:t>marginal probability</a:t>
            </a:r>
            <a:endParaRPr lang="en-GB" dirty="0"/>
          </a:p>
          <a:p>
            <a:pPr lvl="1"/>
            <a:r>
              <a:rPr lang="en-GB" dirty="0"/>
              <a:t>P(A) is the probability they actually have the disease (the overall incidence rate of a disease in the population). The </a:t>
            </a:r>
            <a:r>
              <a:rPr lang="en-GB" i="1" dirty="0"/>
              <a:t>prior.</a:t>
            </a:r>
            <a:endParaRPr lang="en-GB" dirty="0"/>
          </a:p>
          <a:p>
            <a:endParaRPr lang="en-GB" dirty="0"/>
          </a:p>
          <a:p>
            <a:endParaRPr lang="en-GB" dirty="0"/>
          </a:p>
        </p:txBody>
      </p:sp>
    </p:spTree>
    <p:extLst>
      <p:ext uri="{BB962C8B-B14F-4D97-AF65-F5344CB8AC3E}">
        <p14:creationId xmlns:p14="http://schemas.microsoft.com/office/powerpoint/2010/main" val="315418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46A0-843E-8868-290D-8BFC791705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4360890-03F7-CB44-A640-B413B5649E3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152595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3339-F086-1564-726D-E0A98F9E8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BA8F2-B726-0F0B-D222-E5DE14004DA9}"/>
              </a:ext>
            </a:extLst>
          </p:cNvPr>
          <p:cNvSpPr>
            <a:spLocks noGrp="1"/>
          </p:cNvSpPr>
          <p:nvPr>
            <p:ph type="title"/>
          </p:nvPr>
        </p:nvSpPr>
        <p:spPr>
          <a:xfrm>
            <a:off x="1041039" y="241172"/>
            <a:ext cx="10353762" cy="1268437"/>
          </a:xfrm>
        </p:spPr>
        <p:txBody>
          <a:bodyPr>
            <a:normAutofit/>
          </a:bodyPr>
          <a:lstStyle/>
          <a:p>
            <a:r>
              <a:rPr lang="en-US" dirty="0"/>
              <a:t>Side note:</a:t>
            </a:r>
            <a:endParaRPr lang="en-GB" dirty="0"/>
          </a:p>
        </p:txBody>
      </p:sp>
      <p:sp>
        <p:nvSpPr>
          <p:cNvPr id="4" name="Rectangle 3">
            <a:extLst>
              <a:ext uri="{FF2B5EF4-FFF2-40B4-BE49-F238E27FC236}">
                <a16:creationId xmlns:a16="http://schemas.microsoft.com/office/drawing/2014/main" id="{52640052-8657-0D1E-6453-057CBA93FD8A}"/>
              </a:ext>
            </a:extLst>
          </p:cNvPr>
          <p:cNvSpPr/>
          <p:nvPr/>
        </p:nvSpPr>
        <p:spPr>
          <a:xfrm>
            <a:off x="3504946" y="1924261"/>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A576ACEB-33BF-1F48-AAB8-BD8BF361F007}"/>
              </a:ext>
            </a:extLst>
          </p:cNvPr>
          <p:cNvSpPr/>
          <p:nvPr/>
        </p:nvSpPr>
        <p:spPr>
          <a:xfrm>
            <a:off x="583555" y="3632204"/>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4454A9A9-7FFE-A898-5269-41C28078F03A}"/>
              </a:ext>
            </a:extLst>
          </p:cNvPr>
          <p:cNvSpPr/>
          <p:nvPr/>
        </p:nvSpPr>
        <p:spPr>
          <a:xfrm>
            <a:off x="3504946" y="364041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E35B01F2-6C3D-9FC4-D848-8BF502CD5F4D}"/>
              </a:ext>
            </a:extLst>
          </p:cNvPr>
          <p:cNvSpPr/>
          <p:nvPr/>
        </p:nvSpPr>
        <p:spPr>
          <a:xfrm>
            <a:off x="6426337" y="3632203"/>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C8E20D0B-A231-2C16-5EFB-071F385D0DF6}"/>
              </a:ext>
            </a:extLst>
          </p:cNvPr>
          <p:cNvSpPr/>
          <p:nvPr/>
        </p:nvSpPr>
        <p:spPr>
          <a:xfrm>
            <a:off x="9239875" y="3662573"/>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CFAF3E60-A118-1431-47F4-0D09757BF9C8}"/>
              </a:ext>
            </a:extLst>
          </p:cNvPr>
          <p:cNvCxnSpPr/>
          <p:nvPr/>
        </p:nvCxnSpPr>
        <p:spPr>
          <a:xfrm flipH="1">
            <a:off x="2928171" y="3103382"/>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92CECB-7778-B6F9-9F5F-28F4A8B3CD83}"/>
              </a:ext>
            </a:extLst>
          </p:cNvPr>
          <p:cNvCxnSpPr>
            <a:cxnSpLocks/>
          </p:cNvCxnSpPr>
          <p:nvPr/>
        </p:nvCxnSpPr>
        <p:spPr>
          <a:xfrm>
            <a:off x="5254029" y="3099279"/>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A527C21-070F-9A3F-F1A3-55CC1747267A}"/>
              </a:ext>
            </a:extLst>
          </p:cNvPr>
          <p:cNvCxnSpPr>
            <a:cxnSpLocks/>
          </p:cNvCxnSpPr>
          <p:nvPr/>
        </p:nvCxnSpPr>
        <p:spPr>
          <a:xfrm>
            <a:off x="7697119" y="3099279"/>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00C6A-E8D8-32C6-1E19-511545A0DA3A}"/>
              </a:ext>
            </a:extLst>
          </p:cNvPr>
          <p:cNvCxnSpPr>
            <a:cxnSpLocks/>
          </p:cNvCxnSpPr>
          <p:nvPr/>
        </p:nvCxnSpPr>
        <p:spPr>
          <a:xfrm>
            <a:off x="9103888" y="3099279"/>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92C90E5-E121-77B4-8517-D47459BEBCFC}"/>
              </a:ext>
            </a:extLst>
          </p:cNvPr>
          <p:cNvSpPr txBox="1"/>
          <p:nvPr/>
        </p:nvSpPr>
        <p:spPr>
          <a:xfrm>
            <a:off x="9239875" y="4990687"/>
            <a:ext cx="2541564" cy="1754326"/>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err="1"/>
              <a:t>Aikake</a:t>
            </a:r>
            <a:r>
              <a:rPr lang="en-US" dirty="0"/>
              <a:t> Information Criterion (AIC)</a:t>
            </a:r>
          </a:p>
          <a:p>
            <a:pPr marL="285750" indent="-285750">
              <a:buFont typeface="Arial" panose="020B0604020202020204" pitchFamily="34" charset="0"/>
              <a:buChar char="•"/>
            </a:pPr>
            <a:r>
              <a:rPr lang="en-US" dirty="0"/>
              <a:t>Relative model quality and model selection</a:t>
            </a:r>
            <a:endParaRPr lang="en-GB" dirty="0"/>
          </a:p>
        </p:txBody>
      </p:sp>
      <p:cxnSp>
        <p:nvCxnSpPr>
          <p:cNvPr id="12" name="Straight Arrow Connector 11">
            <a:extLst>
              <a:ext uri="{FF2B5EF4-FFF2-40B4-BE49-F238E27FC236}">
                <a16:creationId xmlns:a16="http://schemas.microsoft.com/office/drawing/2014/main" id="{066083BD-83F3-2370-4C7C-93FD5C7611A0}"/>
              </a:ext>
            </a:extLst>
          </p:cNvPr>
          <p:cNvCxnSpPr>
            <a:cxnSpLocks/>
            <a:endCxn id="9" idx="0"/>
          </p:cNvCxnSpPr>
          <p:nvPr/>
        </p:nvCxnSpPr>
        <p:spPr>
          <a:xfrm>
            <a:off x="10510656" y="4273234"/>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5B57514-81CB-D453-CD24-0C0A2E429AD9}"/>
              </a:ext>
            </a:extLst>
          </p:cNvPr>
          <p:cNvSpPr txBox="1"/>
          <p:nvPr/>
        </p:nvSpPr>
        <p:spPr>
          <a:xfrm>
            <a:off x="6372411" y="4990687"/>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Maximum Likelihood Estimation</a:t>
            </a:r>
          </a:p>
          <a:p>
            <a:pPr marL="285750" indent="-285750">
              <a:buFont typeface="Arial" panose="020B0604020202020204" pitchFamily="34" charset="0"/>
              <a:buChar char="•"/>
            </a:pPr>
            <a:r>
              <a:rPr lang="en-US" dirty="0"/>
              <a:t>Likelihood-ratio tests (model comparison)</a:t>
            </a:r>
            <a:endParaRPr lang="en-GB" dirty="0"/>
          </a:p>
        </p:txBody>
      </p:sp>
      <p:cxnSp>
        <p:nvCxnSpPr>
          <p:cNvPr id="15" name="Straight Arrow Connector 14">
            <a:extLst>
              <a:ext uri="{FF2B5EF4-FFF2-40B4-BE49-F238E27FC236}">
                <a16:creationId xmlns:a16="http://schemas.microsoft.com/office/drawing/2014/main" id="{5CD2808D-65B7-D816-4420-76E713EA4D4F}"/>
              </a:ext>
            </a:extLst>
          </p:cNvPr>
          <p:cNvCxnSpPr>
            <a:cxnSpLocks/>
            <a:endCxn id="3" idx="0"/>
          </p:cNvCxnSpPr>
          <p:nvPr/>
        </p:nvCxnSpPr>
        <p:spPr>
          <a:xfrm>
            <a:off x="7643192" y="4273234"/>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2D0EAA7E-2686-0FD4-CB9D-908EEEE67D82}"/>
              </a:ext>
            </a:extLst>
          </p:cNvPr>
          <p:cNvCxnSpPr/>
          <p:nvPr/>
        </p:nvCxnSpPr>
        <p:spPr>
          <a:xfrm rot="10800000">
            <a:off x="4658497" y="4608625"/>
            <a:ext cx="1524000" cy="675250"/>
          </a:xfrm>
          <a:prstGeom prst="curvedConnector3">
            <a:avLst>
              <a:gd name="adj1" fmla="val 103538"/>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91D8DC0A-3AF6-944E-95A2-66119A1B9130}"/>
              </a:ext>
            </a:extLst>
          </p:cNvPr>
          <p:cNvCxnSpPr>
            <a:cxnSpLocks/>
          </p:cNvCxnSpPr>
          <p:nvPr/>
        </p:nvCxnSpPr>
        <p:spPr>
          <a:xfrm rot="10800000">
            <a:off x="1985638" y="4380027"/>
            <a:ext cx="7118251" cy="2087989"/>
          </a:xfrm>
          <a:prstGeom prst="curvedConnector3">
            <a:avLst>
              <a:gd name="adj1" fmla="val 10079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BACCB2B-36ED-C245-995D-71CF70BE2CB1}"/>
              </a:ext>
            </a:extLst>
          </p:cNvPr>
          <p:cNvSpPr txBox="1"/>
          <p:nvPr/>
        </p:nvSpPr>
        <p:spPr>
          <a:xfrm rot="1539742">
            <a:off x="361144" y="5817891"/>
            <a:ext cx="3592715" cy="369332"/>
          </a:xfrm>
          <a:prstGeom prst="rect">
            <a:avLst/>
          </a:prstGeom>
          <a:noFill/>
        </p:spPr>
        <p:txBody>
          <a:bodyPr wrap="none" rtlCol="0">
            <a:spAutoFit/>
          </a:bodyPr>
          <a:lstStyle/>
          <a:p>
            <a:r>
              <a:rPr lang="en-US" dirty="0"/>
              <a:t>Some approaches combine these!</a:t>
            </a:r>
            <a:endParaRPr lang="en-GB" dirty="0"/>
          </a:p>
        </p:txBody>
      </p:sp>
      <p:cxnSp>
        <p:nvCxnSpPr>
          <p:cNvPr id="23" name="Connector: Curved 22">
            <a:extLst>
              <a:ext uri="{FF2B5EF4-FFF2-40B4-BE49-F238E27FC236}">
                <a16:creationId xmlns:a16="http://schemas.microsoft.com/office/drawing/2014/main" id="{1FE64D8A-8D49-B80B-AA9A-DD38CD503224}"/>
              </a:ext>
            </a:extLst>
          </p:cNvPr>
          <p:cNvCxnSpPr>
            <a:cxnSpLocks/>
          </p:cNvCxnSpPr>
          <p:nvPr/>
        </p:nvCxnSpPr>
        <p:spPr>
          <a:xfrm rot="10800000">
            <a:off x="4123927" y="4371821"/>
            <a:ext cx="5261314" cy="2331776"/>
          </a:xfrm>
          <a:prstGeom prst="curvedConnector3">
            <a:avLst>
              <a:gd name="adj1" fmla="val 103476"/>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Connector: Curved 25">
            <a:extLst>
              <a:ext uri="{FF2B5EF4-FFF2-40B4-BE49-F238E27FC236}">
                <a16:creationId xmlns:a16="http://schemas.microsoft.com/office/drawing/2014/main" id="{2C3A569A-ED38-92B3-CCBC-495D6DC66CC0}"/>
              </a:ext>
            </a:extLst>
          </p:cNvPr>
          <p:cNvCxnSpPr>
            <a:cxnSpLocks/>
          </p:cNvCxnSpPr>
          <p:nvPr/>
        </p:nvCxnSpPr>
        <p:spPr>
          <a:xfrm rot="10800000">
            <a:off x="2369377" y="4341450"/>
            <a:ext cx="3850633" cy="1661106"/>
          </a:xfrm>
          <a:prstGeom prst="curvedConnector3">
            <a:avLst>
              <a:gd name="adj1" fmla="val 103704"/>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6" name="Content Placeholder 2">
            <a:extLst>
              <a:ext uri="{FF2B5EF4-FFF2-40B4-BE49-F238E27FC236}">
                <a16:creationId xmlns:a16="http://schemas.microsoft.com/office/drawing/2014/main" id="{2201AA73-EE76-2307-1469-6E586ADCA5C9}"/>
              </a:ext>
            </a:extLst>
          </p:cNvPr>
          <p:cNvSpPr>
            <a:spLocks noGrp="1"/>
          </p:cNvSpPr>
          <p:nvPr>
            <p:ph idx="1"/>
          </p:nvPr>
        </p:nvSpPr>
        <p:spPr>
          <a:xfrm>
            <a:off x="919119" y="1399624"/>
            <a:ext cx="10353762" cy="4058751"/>
          </a:xfrm>
        </p:spPr>
        <p:txBody>
          <a:bodyPr/>
          <a:lstStyle/>
          <a:p>
            <a:r>
              <a:rPr lang="en-GB" dirty="0"/>
              <a:t>Broadly speaking there are four branches of statistical inference you are likely to come across</a:t>
            </a:r>
          </a:p>
          <a:p>
            <a:endParaRPr lang="en-GB" dirty="0"/>
          </a:p>
        </p:txBody>
      </p:sp>
    </p:spTree>
    <p:extLst>
      <p:ext uri="{BB962C8B-B14F-4D97-AF65-F5344CB8AC3E}">
        <p14:creationId xmlns:p14="http://schemas.microsoft.com/office/powerpoint/2010/main" val="1935356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B505-53EA-1FA7-88E8-860D48C7D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83AE2-21BB-0B90-DB62-8561B9715FE3}"/>
              </a:ext>
            </a:extLst>
          </p:cNvPr>
          <p:cNvSpPr>
            <a:spLocks noGrp="1"/>
          </p:cNvSpPr>
          <p:nvPr>
            <p:ph type="title"/>
          </p:nvPr>
        </p:nvSpPr>
        <p:spPr/>
        <p:txBody>
          <a:bodyPr/>
          <a:lstStyle/>
          <a:p>
            <a:r>
              <a:rPr lang="en-GB" dirty="0"/>
              <a:t>What is a “Bayesian” approach?</a:t>
            </a:r>
          </a:p>
        </p:txBody>
      </p:sp>
      <p:sp>
        <p:nvSpPr>
          <p:cNvPr id="3" name="Content Placeholder 2">
            <a:extLst>
              <a:ext uri="{FF2B5EF4-FFF2-40B4-BE49-F238E27FC236}">
                <a16:creationId xmlns:a16="http://schemas.microsoft.com/office/drawing/2014/main" id="{F1EC8643-CA3C-1BF6-442F-16EA1F5EFADD}"/>
              </a:ext>
            </a:extLst>
          </p:cNvPr>
          <p:cNvSpPr>
            <a:spLocks noGrp="1"/>
          </p:cNvSpPr>
          <p:nvPr>
            <p:ph idx="1"/>
          </p:nvPr>
        </p:nvSpPr>
        <p:spPr/>
        <p:txBody>
          <a:bodyPr/>
          <a:lstStyle/>
          <a:p>
            <a:r>
              <a:rPr lang="en-GB" dirty="0"/>
              <a:t>An alternative type of statistical inference than that of frequentist statistics.</a:t>
            </a:r>
          </a:p>
          <a:p>
            <a:endParaRPr lang="en-GB" dirty="0"/>
          </a:p>
          <a:p>
            <a:r>
              <a:rPr lang="en-GB" dirty="0">
                <a:hlinkClick r:id="rId2"/>
              </a:rPr>
              <a:t>https://esajournals.onlinelibrary.wiley.com/doi/10.1890/14-0661.1</a:t>
            </a:r>
            <a:endParaRPr lang="en-GB" dirty="0"/>
          </a:p>
          <a:p>
            <a:r>
              <a:rPr lang="en-GB" dirty="0">
                <a:hlinkClick r:id="rId3"/>
              </a:rPr>
              <a:t>https://tobiasroth.github.io/BDAEcology/basics.html</a:t>
            </a:r>
            <a:endParaRPr lang="en-GB" dirty="0"/>
          </a:p>
          <a:p>
            <a:r>
              <a:rPr lang="en-GB" dirty="0"/>
              <a:t>https://besjournals.onlinelibrary.wiley.com/doi/10.1111/2041-210X.13407</a:t>
            </a:r>
          </a:p>
        </p:txBody>
      </p:sp>
    </p:spTree>
    <p:extLst>
      <p:ext uri="{BB962C8B-B14F-4D97-AF65-F5344CB8AC3E}">
        <p14:creationId xmlns:p14="http://schemas.microsoft.com/office/powerpoint/2010/main" val="15734242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BF30-35E0-E3ED-6493-B7E39BD85966}"/>
              </a:ext>
            </a:extLst>
          </p:cNvPr>
          <p:cNvSpPr>
            <a:spLocks noGrp="1"/>
          </p:cNvSpPr>
          <p:nvPr>
            <p:ph type="title"/>
          </p:nvPr>
        </p:nvSpPr>
        <p:spPr/>
        <p:txBody>
          <a:bodyPr/>
          <a:lstStyle/>
          <a:p>
            <a:r>
              <a:rPr lang="en-GB" dirty="0"/>
              <a:t>Cut?: What are statistics?</a:t>
            </a:r>
          </a:p>
        </p:txBody>
      </p:sp>
      <p:sp>
        <p:nvSpPr>
          <p:cNvPr id="3" name="Content Placeholder 2">
            <a:extLst>
              <a:ext uri="{FF2B5EF4-FFF2-40B4-BE49-F238E27FC236}">
                <a16:creationId xmlns:a16="http://schemas.microsoft.com/office/drawing/2014/main" id="{0A07D8C5-4DEC-D97F-E377-3C90A1C6C53B}"/>
              </a:ext>
            </a:extLst>
          </p:cNvPr>
          <p:cNvSpPr>
            <a:spLocks noGrp="1"/>
          </p:cNvSpPr>
          <p:nvPr>
            <p:ph idx="1"/>
          </p:nvPr>
        </p:nvSpPr>
        <p:spPr/>
        <p:txBody>
          <a:bodyPr/>
          <a:lstStyle/>
          <a:p>
            <a:r>
              <a:rPr lang="en-US" sz="1800" dirty="0"/>
              <a:t>The collection, organization, analysis, interpretation, and presentation of data</a:t>
            </a:r>
          </a:p>
          <a:p>
            <a:r>
              <a:rPr lang="en-US" sz="1800" dirty="0"/>
              <a:t>In science, we often use “statistics” as short-hand for “inferential statistics” which examines properties of data in relation to underlying probability distributions</a:t>
            </a:r>
          </a:p>
          <a:p>
            <a:pPr lvl="1"/>
            <a:r>
              <a:rPr lang="en-US" dirty="0"/>
              <a:t>This includes hypothesis testing! And most forms of classical models!</a:t>
            </a:r>
          </a:p>
          <a:p>
            <a:r>
              <a:rPr lang="en-US" sz="1800" dirty="0"/>
              <a:t>Alternatives include “descriptive statistics” which we use all the time (mean, median, standard deviation etc.)</a:t>
            </a:r>
            <a:endParaRPr lang="en-GB" sz="1800" dirty="0"/>
          </a:p>
          <a:p>
            <a:r>
              <a:rPr lang="en-GB" dirty="0"/>
              <a:t>In inferential statistics we attempt to quantify any patterns in our data, and just as importantly, the uncertainty around those conclusions.</a:t>
            </a:r>
          </a:p>
        </p:txBody>
      </p:sp>
    </p:spTree>
    <p:extLst>
      <p:ext uri="{BB962C8B-B14F-4D97-AF65-F5344CB8AC3E}">
        <p14:creationId xmlns:p14="http://schemas.microsoft.com/office/powerpoint/2010/main" val="1205591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B353C-6098-D68C-EC6F-83B945BDF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7A7F7-931C-8B34-2836-1EAB670CD4CD}"/>
              </a:ext>
            </a:extLst>
          </p:cNvPr>
          <p:cNvSpPr>
            <a:spLocks noGrp="1"/>
          </p:cNvSpPr>
          <p:nvPr>
            <p:ph type="title"/>
          </p:nvPr>
        </p:nvSpPr>
        <p:spPr/>
        <p:txBody>
          <a:bodyPr/>
          <a:lstStyle/>
          <a:p>
            <a:r>
              <a:rPr lang="en-GB" dirty="0"/>
              <a:t>Bayes’ Theorem</a:t>
            </a:r>
          </a:p>
        </p:txBody>
      </p:sp>
      <p:sp>
        <p:nvSpPr>
          <p:cNvPr id="3" name="Content Placeholder 2">
            <a:extLst>
              <a:ext uri="{FF2B5EF4-FFF2-40B4-BE49-F238E27FC236}">
                <a16:creationId xmlns:a16="http://schemas.microsoft.com/office/drawing/2014/main" id="{73843450-1364-0629-47DB-FA762FBB4430}"/>
              </a:ext>
            </a:extLst>
          </p:cNvPr>
          <p:cNvSpPr>
            <a:spLocks noGrp="1"/>
          </p:cNvSpPr>
          <p:nvPr>
            <p:ph idx="1"/>
          </p:nvPr>
        </p:nvSpPr>
        <p:spPr/>
        <p:txBody>
          <a:bodyPr>
            <a:normAutofit/>
          </a:bodyPr>
          <a:lstStyle/>
          <a:p>
            <a:r>
              <a:rPr lang="en-US" dirty="0"/>
              <a:t>The Bayes’ theorem in practice:</a:t>
            </a:r>
          </a:p>
          <a:p>
            <a:r>
              <a:rPr lang="en-US" dirty="0"/>
              <a:t>“</a:t>
            </a:r>
            <a:r>
              <a:rPr lang="en-US" i="1" dirty="0"/>
              <a:t>The serum test screens pregnant women for babies with Down’s syndrome. The test is a very good one, but not perfect. Roughly 1% of babies have Down’s syndrome. If the baby has Down’s syndrome, there is a 90% chance that the result will be positive. If the baby is unaffected, there is still a 1% chance that the result will be positive. A pregnant woman has been tested and the result is positive.”</a:t>
            </a:r>
          </a:p>
          <a:p>
            <a:r>
              <a:rPr lang="en-US" dirty="0"/>
              <a:t>What is the chance that her baby actually has Down’s syndrome?</a:t>
            </a:r>
          </a:p>
          <a:p>
            <a:endParaRPr lang="en-US" dirty="0"/>
          </a:p>
          <a:p>
            <a:r>
              <a:rPr lang="en-US" dirty="0"/>
              <a:t>48%! This is non-intuitive, but the knowledge of the general probability of prevalence has revealed some interesting information!</a:t>
            </a:r>
          </a:p>
          <a:p>
            <a:endParaRPr lang="en-US" i="1" dirty="0"/>
          </a:p>
        </p:txBody>
      </p:sp>
    </p:spTree>
    <p:extLst>
      <p:ext uri="{BB962C8B-B14F-4D97-AF65-F5344CB8AC3E}">
        <p14:creationId xmlns:p14="http://schemas.microsoft.com/office/powerpoint/2010/main" val="263132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F3FFF-F176-448E-0895-0D2A6CC48734}"/>
              </a:ext>
            </a:extLst>
          </p:cNvPr>
          <p:cNvSpPr>
            <a:spLocks noGrp="1"/>
          </p:cNvSpPr>
          <p:nvPr>
            <p:ph type="title"/>
          </p:nvPr>
        </p:nvSpPr>
        <p:spPr/>
        <p:txBody>
          <a:bodyPr/>
          <a:lstStyle/>
          <a:p>
            <a:r>
              <a:rPr lang="en-US" dirty="0"/>
              <a:t>Graphical Summary</a:t>
            </a:r>
            <a:endParaRPr lang="en-GB" dirty="0"/>
          </a:p>
        </p:txBody>
      </p:sp>
      <p:sp>
        <p:nvSpPr>
          <p:cNvPr id="3" name="Content Placeholder 2">
            <a:extLst>
              <a:ext uri="{FF2B5EF4-FFF2-40B4-BE49-F238E27FC236}">
                <a16:creationId xmlns:a16="http://schemas.microsoft.com/office/drawing/2014/main" id="{B97AAA90-2D2D-67A0-E13B-9AF16937C1A3}"/>
              </a:ext>
            </a:extLst>
          </p:cNvPr>
          <p:cNvSpPr>
            <a:spLocks noGrp="1"/>
          </p:cNvSpPr>
          <p:nvPr>
            <p:ph idx="1"/>
          </p:nvPr>
        </p:nvSpPr>
        <p:spPr>
          <a:xfrm>
            <a:off x="6895651" y="3087445"/>
            <a:ext cx="4371905" cy="2703755"/>
          </a:xfrm>
        </p:spPr>
        <p:txBody>
          <a:bodyPr/>
          <a:lstStyle/>
          <a:p>
            <a:r>
              <a:rPr lang="en-US" dirty="0"/>
              <a:t>A Bayesian approach combines prior beliefs and evidence to form a posterior belief.</a:t>
            </a:r>
            <a:endParaRPr lang="en-GB" dirty="0"/>
          </a:p>
        </p:txBody>
      </p:sp>
      <p:pic>
        <p:nvPicPr>
          <p:cNvPr id="5" name="Picture 4">
            <a:extLst>
              <a:ext uri="{FF2B5EF4-FFF2-40B4-BE49-F238E27FC236}">
                <a16:creationId xmlns:a16="http://schemas.microsoft.com/office/drawing/2014/main" id="{C2202F52-3BE5-46E8-1058-171FFDF571A7}"/>
              </a:ext>
            </a:extLst>
          </p:cNvPr>
          <p:cNvPicPr>
            <a:picLocks noChangeAspect="1"/>
          </p:cNvPicPr>
          <p:nvPr/>
        </p:nvPicPr>
        <p:blipFill>
          <a:blip r:embed="rId2"/>
          <a:stretch>
            <a:fillRect/>
          </a:stretch>
        </p:blipFill>
        <p:spPr>
          <a:xfrm>
            <a:off x="1113503" y="2026989"/>
            <a:ext cx="5308814" cy="3469669"/>
          </a:xfrm>
          <a:prstGeom prst="rect">
            <a:avLst/>
          </a:prstGeom>
        </p:spPr>
      </p:pic>
      <p:sp>
        <p:nvSpPr>
          <p:cNvPr id="6" name="TextBox 5">
            <a:extLst>
              <a:ext uri="{FF2B5EF4-FFF2-40B4-BE49-F238E27FC236}">
                <a16:creationId xmlns:a16="http://schemas.microsoft.com/office/drawing/2014/main" id="{D688AFB0-BB27-3312-1C47-A0424054FA21}"/>
              </a:ext>
            </a:extLst>
          </p:cNvPr>
          <p:cNvSpPr txBox="1"/>
          <p:nvPr/>
        </p:nvSpPr>
        <p:spPr>
          <a:xfrm>
            <a:off x="1021978" y="5496658"/>
            <a:ext cx="5400339" cy="246221"/>
          </a:xfrm>
          <a:prstGeom prst="rect">
            <a:avLst/>
          </a:prstGeom>
          <a:noFill/>
        </p:spPr>
        <p:txBody>
          <a:bodyPr wrap="square" rtlCol="0">
            <a:spAutoFit/>
          </a:bodyPr>
          <a:lstStyle/>
          <a:p>
            <a:r>
              <a:rPr lang="en-US" sz="1000" dirty="0"/>
              <a:t>Source: https://ourcodingclub.github.io/tutorials/brms/</a:t>
            </a:r>
            <a:endParaRPr lang="en-GB" sz="1000" dirty="0"/>
          </a:p>
        </p:txBody>
      </p:sp>
    </p:spTree>
    <p:extLst>
      <p:ext uri="{BB962C8B-B14F-4D97-AF65-F5344CB8AC3E}">
        <p14:creationId xmlns:p14="http://schemas.microsoft.com/office/powerpoint/2010/main" val="1478890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29E61-0392-F4C7-03A3-1319A75D1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254D5-68F4-55EB-0796-53EB24DC02E3}"/>
              </a:ext>
            </a:extLst>
          </p:cNvPr>
          <p:cNvSpPr>
            <a:spLocks noGrp="1"/>
          </p:cNvSpPr>
          <p:nvPr>
            <p:ph type="title"/>
          </p:nvPr>
        </p:nvSpPr>
        <p:spPr/>
        <p:txBody>
          <a:bodyPr/>
          <a:lstStyle/>
          <a:p>
            <a:r>
              <a:rPr lang="en-GB" dirty="0"/>
              <a:t>Wait, what are frequentist statistics?</a:t>
            </a:r>
          </a:p>
        </p:txBody>
      </p:sp>
      <p:sp>
        <p:nvSpPr>
          <p:cNvPr id="3" name="Content Placeholder 2">
            <a:extLst>
              <a:ext uri="{FF2B5EF4-FFF2-40B4-BE49-F238E27FC236}">
                <a16:creationId xmlns:a16="http://schemas.microsoft.com/office/drawing/2014/main" id="{ABC66E07-D89E-7674-44F2-1AB5AF955318}"/>
              </a:ext>
            </a:extLst>
          </p:cNvPr>
          <p:cNvSpPr>
            <a:spLocks noGrp="1"/>
          </p:cNvSpPr>
          <p:nvPr>
            <p:ph idx="1"/>
          </p:nvPr>
        </p:nvSpPr>
        <p:spPr/>
        <p:txBody>
          <a:bodyPr/>
          <a:lstStyle/>
          <a:p>
            <a:r>
              <a:rPr lang="en-GB" dirty="0"/>
              <a:t>Probably most, if not all, statistical tests you have done up until this point:</a:t>
            </a:r>
          </a:p>
          <a:p>
            <a:pPr lvl="1"/>
            <a:r>
              <a:rPr lang="en-GB" dirty="0"/>
              <a:t>T-tests, linear models, GLMs, GLMMs etc.</a:t>
            </a:r>
          </a:p>
          <a:p>
            <a:pPr lvl="1"/>
            <a:r>
              <a:rPr lang="en-GB" dirty="0"/>
              <a:t>Quick test: if it has a p-value it’s probably frequentist</a:t>
            </a:r>
            <a:endParaRPr lang="en-GB" sz="1800" dirty="0"/>
          </a:p>
          <a:p>
            <a:r>
              <a:rPr lang="en-GB" sz="1800" dirty="0"/>
              <a:t>In a frequentist approach we assume there is an overall global distribution, from which our data are just samples </a:t>
            </a:r>
          </a:p>
          <a:p>
            <a:pPr lvl="1"/>
            <a:r>
              <a:rPr lang="en-GB" dirty="0"/>
              <a:t>E.g. normal, binomial, Poisson etc.</a:t>
            </a:r>
          </a:p>
          <a:p>
            <a:r>
              <a:rPr lang="en-GB" dirty="0"/>
              <a:t>Frequentist statistics assess:</a:t>
            </a:r>
          </a:p>
          <a:p>
            <a:pPr lvl="1"/>
            <a:r>
              <a:rPr lang="en-GB" dirty="0"/>
              <a:t>Whether the data fits our assumed distribution</a:t>
            </a:r>
          </a:p>
          <a:p>
            <a:pPr lvl="1"/>
            <a:r>
              <a:rPr lang="en-GB" dirty="0"/>
              <a:t>Whether our data differs from a “null” distribution for hypothesis testing</a:t>
            </a:r>
          </a:p>
        </p:txBody>
      </p:sp>
    </p:spTree>
    <p:extLst>
      <p:ext uri="{BB962C8B-B14F-4D97-AF65-F5344CB8AC3E}">
        <p14:creationId xmlns:p14="http://schemas.microsoft.com/office/powerpoint/2010/main" val="30220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3546</Words>
  <Application>Microsoft Office PowerPoint</Application>
  <PresentationFormat>Widescreen</PresentationFormat>
  <Paragraphs>349</Paragraphs>
  <Slides>63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Calibri Light</vt:lpstr>
      <vt:lpstr>Wingdings 2</vt:lpstr>
      <vt:lpstr>Slate</vt:lpstr>
      <vt:lpstr>Introduction to Bayesian Statistics</vt:lpstr>
      <vt:lpstr>PowerPoint Presentation</vt:lpstr>
      <vt:lpstr>Content for today</vt:lpstr>
      <vt:lpstr>What is a “Bayesian” approach?</vt:lpstr>
      <vt:lpstr>Bayes’ Theorem</vt:lpstr>
      <vt:lpstr>Bayes’ Theorem</vt:lpstr>
      <vt:lpstr>Bayes’ Theorem</vt:lpstr>
      <vt:lpstr>Graphical Summary</vt:lpstr>
      <vt:lpstr>Wait, what are frequentist statistics?</vt:lpstr>
      <vt:lpstr>Frequentist versus Bayesian</vt:lpstr>
      <vt:lpstr>Frequentist versus Bayesian</vt:lpstr>
      <vt:lpstr>Part 1: Data and model design</vt:lpstr>
      <vt:lpstr>Data and Model Design</vt:lpstr>
      <vt:lpstr>Example Data: Mutated Centipedes</vt:lpstr>
      <vt:lpstr>Example Model: Mutated Centipedes</vt:lpstr>
      <vt:lpstr>Example Model: Mutated Centipedes</vt:lpstr>
      <vt:lpstr>Part 1: Conclusion</vt:lpstr>
      <vt:lpstr>Part 2: Priors</vt:lpstr>
      <vt:lpstr>What is a prior?</vt:lpstr>
      <vt:lpstr>What is a prior?</vt:lpstr>
      <vt:lpstr>Example Priors: Mutated Centipedes</vt:lpstr>
      <vt:lpstr>Example Priors: Mutated Centipedes</vt:lpstr>
      <vt:lpstr>Example Priors: Mutated Centipedes</vt:lpstr>
      <vt:lpstr>Defining a prior</vt:lpstr>
      <vt:lpstr>Defining a prior</vt:lpstr>
      <vt:lpstr>Defining a prior</vt:lpstr>
      <vt:lpstr>Uninformative priors</vt:lpstr>
      <vt:lpstr>PowerPoint Presentation</vt:lpstr>
      <vt:lpstr>The Bayesian Approach: Example</vt:lpstr>
      <vt:lpstr>Part 3: Running the Model</vt:lpstr>
      <vt:lpstr>Build and run the model</vt:lpstr>
      <vt:lpstr>Build and run the model</vt:lpstr>
      <vt:lpstr>Build and run the model</vt:lpstr>
      <vt:lpstr>Example: Mutated Centipedes</vt:lpstr>
      <vt:lpstr>How does a Bayesian model actually work?</vt:lpstr>
      <vt:lpstr>How does a Bayesian model actually work?</vt:lpstr>
      <vt:lpstr>PowerPoint Presentation</vt:lpstr>
      <vt:lpstr>Key options when running a model</vt:lpstr>
      <vt:lpstr>Side note: iterations are not inherently Bayesian</vt:lpstr>
      <vt:lpstr>Part 4: Model checks and diagnostics</vt:lpstr>
      <vt:lpstr>Model checks and diagnostics</vt:lpstr>
      <vt:lpstr>PowerPoint Presentation</vt:lpstr>
      <vt:lpstr>Checking the posterior distribution</vt:lpstr>
      <vt:lpstr>Key checks for model convergence</vt:lpstr>
      <vt:lpstr>Part 5: Understanding the Output</vt:lpstr>
      <vt:lpstr>Part 5: Understanding the Output</vt:lpstr>
      <vt:lpstr>Part 5: Understanding the Output</vt:lpstr>
      <vt:lpstr>Checking model fit</vt:lpstr>
      <vt:lpstr>The Bayesian Approach: Example</vt:lpstr>
      <vt:lpstr>The Bayesian Approach: Example</vt:lpstr>
      <vt:lpstr>Part 6: Model Comparisons</vt:lpstr>
      <vt:lpstr>Model comparisons</vt:lpstr>
      <vt:lpstr>LOO</vt:lpstr>
      <vt:lpstr>Part 7: Frequentist vs Bayesian (again)</vt:lpstr>
      <vt:lpstr>Frequentist versus Bayesian</vt:lpstr>
      <vt:lpstr>Frequentist versus Bayesian</vt:lpstr>
      <vt:lpstr>The Bayesian Approach: When do I use it?</vt:lpstr>
      <vt:lpstr>Questions?</vt:lpstr>
      <vt:lpstr>Part 4: Exercises</vt:lpstr>
      <vt:lpstr>PowerPoint Presentation</vt:lpstr>
      <vt:lpstr>Side note:</vt:lpstr>
      <vt:lpstr>What is a “Bayesian” approach?</vt:lpstr>
      <vt:lpstr>Cut?: What are statistics?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Henry Hakkinen</dc:creator>
  <cp:lastModifiedBy>Henry Hakkinen</cp:lastModifiedBy>
  <cp:revision>180</cp:revision>
  <cp:lastPrinted>2021-04-29T16:05:36Z</cp:lastPrinted>
  <dcterms:created xsi:type="dcterms:W3CDTF">2021-04-25T09:01:37Z</dcterms:created>
  <dcterms:modified xsi:type="dcterms:W3CDTF">2025-11-25T17:18:01Z</dcterms:modified>
</cp:coreProperties>
</file>